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embeddedFontLst>
    <p:embeddedFont>
      <p:font typeface="Tahoma" panose="020B0604030504040204" pitchFamily="34" charset="0"/>
      <p:regular r:id="rId15"/>
      <p:bold r:id="rId16"/>
    </p:embeddedFont>
    <p:embeddedFont>
      <p:font typeface="Trebuchet MS" panose="020B0703020202090204" pitchFamily="34" charset="0"/>
      <p:regular r:id="rId17"/>
      <p:bold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bQ8Y1YPgscy620VnTHjzpey12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82671"/>
  </p:normalViewPr>
  <p:slideViewPr>
    <p:cSldViewPr snapToGrid="0">
      <p:cViewPr varScale="1">
        <p:scale>
          <a:sx n="69" d="100"/>
          <a:sy n="69" d="100"/>
        </p:scale>
        <p:origin x="1160" y="2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/>
              <a:t>‹nr.›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consenttrainingen zijn voornamelijk aan studentenverenigingen, organisaties uit het jeugdwerk zoals overkop, formaat en ook aan skoutsen.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aflevering met flowindy over consent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sfeerbeheer op Horst en paradise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docu avonden: grijze zone + cybergeweld + women don’t cycle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standen op student kick off gent + vub, dorp brugge, seksualiteitsbeurs, boomtown, paradise, 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organisaties geholpen met safer spaces: vaak collectieven die voor de eerste keer een feest organiseren;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safer space training bv. aan de medewerkers van broei zelf: hoe een feest veilig houden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talks gingen over nightlife, over onze organisatie binnen broei, 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Brugge: dorp (zomerbar entrpot)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Benadrukken dat we veel succes hebben en dat we eigenlijk niet altijd op alle aanvragen kunnen ingaan aangezien we vrijwilligers zijn.</a:t>
            </a:r>
            <a:endParaRPr/>
          </a:p>
        </p:txBody>
      </p:sp>
      <p:sp>
        <p:nvSpPr>
          <p:cNvPr id="273" name="Google Shape;273;p11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Doen we met 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10 vrijwiliigiers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Alles kan subsitie, stad gent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Voor en door jongeren 16-30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Bouwen aan een cultuur waar wederzijdse toestemming de norm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2 jaar in Broei</a:t>
            </a:r>
            <a:endParaRPr/>
          </a:p>
        </p:txBody>
      </p:sp>
      <p:sp>
        <p:nvSpPr>
          <p:cNvPr id="69" name="Google Shape;69;p2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er is een grote vraag naar vormingen, we kunnen deze aanvragen niet meer allemaal behandelen daarom schakelen we binnenkort onze vrijwilligers in om die ook te geven.</a:t>
            </a: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sfeerbeheer op Horst en paradise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Stand op boomtown, paradise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Nightlife, organisatie in broei, en podcast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Podcast, studentenverenigingen train the trainer </a:t>
            </a:r>
            <a:endParaRPr/>
          </a:p>
        </p:txBody>
      </p:sp>
      <p:sp>
        <p:nvSpPr>
          <p:cNvPr id="230" name="Google Shape;230;p9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ctrTitle"/>
          </p:nvPr>
        </p:nvSpPr>
        <p:spPr>
          <a:xfrm>
            <a:off x="9447996" y="2230564"/>
            <a:ext cx="5903594" cy="3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3285045" y="5183513"/>
            <a:ext cx="11586844" cy="149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231576" y="1924098"/>
            <a:ext cx="17824846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2"/>
          </p:nvPr>
        </p:nvSpPr>
        <p:spPr>
          <a:xfrm>
            <a:off x="10448908" y="2485624"/>
            <a:ext cx="6132830" cy="69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0" i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231576" y="1924098"/>
            <a:ext cx="17824846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3316346" y="3948969"/>
            <a:ext cx="12235815" cy="518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231576" y="1924098"/>
            <a:ext cx="17824846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9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231576" y="1924098"/>
            <a:ext cx="17824846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3316346" y="3948969"/>
            <a:ext cx="12235815" cy="518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mailto:askforconsentgent@gmail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7.pn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7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9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9" name="Google Shape;49;p1"/>
          <p:cNvSpPr/>
          <p:nvPr/>
        </p:nvSpPr>
        <p:spPr>
          <a:xfrm>
            <a:off x="1036528" y="825844"/>
            <a:ext cx="264795" cy="406400"/>
          </a:xfrm>
          <a:custGeom>
            <a:avLst/>
            <a:gdLst/>
            <a:ahLst/>
            <a:cxnLst/>
            <a:rect l="l" t="t" r="r" b="b"/>
            <a:pathLst>
              <a:path w="264794" h="406400" extrusionOk="0">
                <a:moveTo>
                  <a:pt x="264772" y="38424"/>
                </a:moveTo>
                <a:lnTo>
                  <a:pt x="260901" y="44827"/>
                </a:lnTo>
                <a:lnTo>
                  <a:pt x="249400" y="63942"/>
                </a:lnTo>
                <a:lnTo>
                  <a:pt x="237723" y="82939"/>
                </a:lnTo>
                <a:lnTo>
                  <a:pt x="225908" y="101842"/>
                </a:lnTo>
                <a:lnTo>
                  <a:pt x="213996" y="120676"/>
                </a:lnTo>
                <a:lnTo>
                  <a:pt x="186103" y="164440"/>
                </a:lnTo>
                <a:lnTo>
                  <a:pt x="158357" y="208321"/>
                </a:lnTo>
                <a:lnTo>
                  <a:pt x="131201" y="252555"/>
                </a:lnTo>
                <a:lnTo>
                  <a:pt x="105080" y="297376"/>
                </a:lnTo>
                <a:lnTo>
                  <a:pt x="80440" y="343019"/>
                </a:lnTo>
                <a:lnTo>
                  <a:pt x="57723" y="389719"/>
                </a:lnTo>
                <a:lnTo>
                  <a:pt x="50506" y="399216"/>
                </a:lnTo>
                <a:lnTo>
                  <a:pt x="40274" y="404697"/>
                </a:lnTo>
                <a:lnTo>
                  <a:pt x="28564" y="406087"/>
                </a:lnTo>
                <a:lnTo>
                  <a:pt x="16912" y="403313"/>
                </a:lnTo>
                <a:lnTo>
                  <a:pt x="7230" y="396179"/>
                </a:lnTo>
                <a:lnTo>
                  <a:pt x="1545" y="385965"/>
                </a:lnTo>
                <a:lnTo>
                  <a:pt x="0" y="374316"/>
                </a:lnTo>
                <a:lnTo>
                  <a:pt x="2739" y="362876"/>
                </a:lnTo>
                <a:lnTo>
                  <a:pt x="21967" y="322989"/>
                </a:lnTo>
                <a:lnTo>
                  <a:pt x="42660" y="283718"/>
                </a:lnTo>
                <a:lnTo>
                  <a:pt x="68413" y="238588"/>
                </a:lnTo>
                <a:lnTo>
                  <a:pt x="95372" y="194178"/>
                </a:lnTo>
                <a:lnTo>
                  <a:pt x="123068" y="150214"/>
                </a:lnTo>
                <a:lnTo>
                  <a:pt x="151029" y="106420"/>
                </a:lnTo>
                <a:lnTo>
                  <a:pt x="178786" y="62522"/>
                </a:lnTo>
                <a:lnTo>
                  <a:pt x="205868" y="18246"/>
                </a:lnTo>
                <a:lnTo>
                  <a:pt x="210048" y="11178"/>
                </a:lnTo>
                <a:lnTo>
                  <a:pt x="215386" y="6227"/>
                </a:lnTo>
                <a:lnTo>
                  <a:pt x="223028" y="3157"/>
                </a:lnTo>
                <a:lnTo>
                  <a:pt x="230686" y="0"/>
                </a:lnTo>
                <a:lnTo>
                  <a:pt x="239340" y="1276"/>
                </a:lnTo>
                <a:lnTo>
                  <a:pt x="246712" y="4477"/>
                </a:lnTo>
                <a:lnTo>
                  <a:pt x="253586" y="7404"/>
                </a:lnTo>
                <a:lnTo>
                  <a:pt x="259546" y="14674"/>
                </a:lnTo>
                <a:lnTo>
                  <a:pt x="264673" y="28289"/>
                </a:lnTo>
                <a:lnTo>
                  <a:pt x="264772" y="38424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1"/>
          <p:cNvSpPr/>
          <p:nvPr/>
        </p:nvSpPr>
        <p:spPr>
          <a:xfrm>
            <a:off x="17543357" y="4583373"/>
            <a:ext cx="358775" cy="329565"/>
          </a:xfrm>
          <a:custGeom>
            <a:avLst/>
            <a:gdLst/>
            <a:ahLst/>
            <a:cxnLst/>
            <a:rect l="l" t="t" r="r" b="b"/>
            <a:pathLst>
              <a:path w="358775" h="329564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66178" y="210271"/>
                </a:lnTo>
                <a:lnTo>
                  <a:pt x="305959" y="243558"/>
                </a:lnTo>
                <a:lnTo>
                  <a:pt x="347160" y="275171"/>
                </a:lnTo>
                <a:lnTo>
                  <a:pt x="355018" y="284145"/>
                </a:lnTo>
                <a:lnTo>
                  <a:pt x="358338" y="295267"/>
                </a:lnTo>
                <a:lnTo>
                  <a:pt x="357353" y="307018"/>
                </a:lnTo>
                <a:lnTo>
                  <a:pt x="352301" y="317878"/>
                </a:lnTo>
                <a:lnTo>
                  <a:pt x="343372" y="325934"/>
                </a:lnTo>
                <a:lnTo>
                  <a:pt x="332226" y="329458"/>
                </a:lnTo>
                <a:lnTo>
                  <a:pt x="320503" y="328637"/>
                </a:lnTo>
                <a:lnTo>
                  <a:pt x="274619" y="296832"/>
                </a:lnTo>
                <a:lnTo>
                  <a:pt x="240290" y="268690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1"/>
          <p:cNvSpPr/>
          <p:nvPr/>
        </p:nvSpPr>
        <p:spPr>
          <a:xfrm>
            <a:off x="10716927" y="301503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1001" y="10081106"/>
            <a:ext cx="168663" cy="20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1716" y="0"/>
            <a:ext cx="231301" cy="24452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/>
          <p:nvPr/>
        </p:nvSpPr>
        <p:spPr>
          <a:xfrm>
            <a:off x="16923247" y="421412"/>
            <a:ext cx="280035" cy="397510"/>
          </a:xfrm>
          <a:custGeom>
            <a:avLst/>
            <a:gdLst/>
            <a:ahLst/>
            <a:cxnLst/>
            <a:rect l="l" t="t" r="r" b="b"/>
            <a:pathLst>
              <a:path w="280034" h="397509" extrusionOk="0">
                <a:moveTo>
                  <a:pt x="279074" y="39865"/>
                </a:moveTo>
                <a:lnTo>
                  <a:pt x="274930" y="46094"/>
                </a:lnTo>
                <a:lnTo>
                  <a:pt x="262611" y="64693"/>
                </a:lnTo>
                <a:lnTo>
                  <a:pt x="250122" y="83166"/>
                </a:lnTo>
                <a:lnTo>
                  <a:pt x="237500" y="101540"/>
                </a:lnTo>
                <a:lnTo>
                  <a:pt x="224782" y="119840"/>
                </a:lnTo>
                <a:lnTo>
                  <a:pt x="195020" y="162354"/>
                </a:lnTo>
                <a:lnTo>
                  <a:pt x="165399" y="204992"/>
                </a:lnTo>
                <a:lnTo>
                  <a:pt x="136353" y="248008"/>
                </a:lnTo>
                <a:lnTo>
                  <a:pt x="108315" y="291656"/>
                </a:lnTo>
                <a:lnTo>
                  <a:pt x="81720" y="336189"/>
                </a:lnTo>
                <a:lnTo>
                  <a:pt x="57002" y="381861"/>
                </a:lnTo>
                <a:lnTo>
                  <a:pt x="49379" y="391036"/>
                </a:lnTo>
                <a:lnTo>
                  <a:pt x="38920" y="396068"/>
                </a:lnTo>
                <a:lnTo>
                  <a:pt x="27161" y="396950"/>
                </a:lnTo>
                <a:lnTo>
                  <a:pt x="15640" y="393674"/>
                </a:lnTo>
                <a:lnTo>
                  <a:pt x="6277" y="386127"/>
                </a:lnTo>
                <a:lnTo>
                  <a:pt x="1039" y="375676"/>
                </a:lnTo>
                <a:lnTo>
                  <a:pt x="0" y="363971"/>
                </a:lnTo>
                <a:lnTo>
                  <a:pt x="3232" y="352660"/>
                </a:lnTo>
                <a:lnTo>
                  <a:pt x="24169" y="313644"/>
                </a:lnTo>
                <a:lnTo>
                  <a:pt x="46544" y="275306"/>
                </a:lnTo>
                <a:lnTo>
                  <a:pt x="74228" y="231335"/>
                </a:lnTo>
                <a:lnTo>
                  <a:pt x="103086" y="188134"/>
                </a:lnTo>
                <a:lnTo>
                  <a:pt x="132660" y="145411"/>
                </a:lnTo>
                <a:lnTo>
                  <a:pt x="162492" y="102869"/>
                </a:lnTo>
                <a:lnTo>
                  <a:pt x="192125" y="60215"/>
                </a:lnTo>
                <a:lnTo>
                  <a:pt x="221099" y="17153"/>
                </a:lnTo>
                <a:lnTo>
                  <a:pt x="225581" y="10274"/>
                </a:lnTo>
                <a:lnTo>
                  <a:pt x="231129" y="5558"/>
                </a:lnTo>
                <a:lnTo>
                  <a:pt x="238897" y="2822"/>
                </a:lnTo>
                <a:lnTo>
                  <a:pt x="246685" y="0"/>
                </a:lnTo>
                <a:lnTo>
                  <a:pt x="255275" y="1649"/>
                </a:lnTo>
                <a:lnTo>
                  <a:pt x="262502" y="5167"/>
                </a:lnTo>
                <a:lnTo>
                  <a:pt x="269242" y="8389"/>
                </a:lnTo>
                <a:lnTo>
                  <a:pt x="274882" y="15910"/>
                </a:lnTo>
                <a:lnTo>
                  <a:pt x="279414" y="29735"/>
                </a:lnTo>
                <a:lnTo>
                  <a:pt x="279074" y="39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59505" y="7961452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11807365" y="8767413"/>
            <a:ext cx="360680" cy="327025"/>
          </a:xfrm>
          <a:custGeom>
            <a:avLst/>
            <a:gdLst/>
            <a:ahLst/>
            <a:cxnLst/>
            <a:rect l="l" t="t" r="r" b="b"/>
            <a:pathLst>
              <a:path w="360679" h="327025" extrusionOk="0">
                <a:moveTo>
                  <a:pt x="3024" y="279396"/>
                </a:moveTo>
                <a:lnTo>
                  <a:pt x="8678" y="274495"/>
                </a:lnTo>
                <a:lnTo>
                  <a:pt x="25505" y="259848"/>
                </a:lnTo>
                <a:lnTo>
                  <a:pt x="42462" y="245367"/>
                </a:lnTo>
                <a:lnTo>
                  <a:pt x="59521" y="231018"/>
                </a:lnTo>
                <a:lnTo>
                  <a:pt x="76652" y="216765"/>
                </a:lnTo>
                <a:lnTo>
                  <a:pt x="116659" y="183710"/>
                </a:lnTo>
                <a:lnTo>
                  <a:pt x="156565" y="150499"/>
                </a:lnTo>
                <a:lnTo>
                  <a:pt x="196017" y="116770"/>
                </a:lnTo>
                <a:lnTo>
                  <a:pt x="234665" y="82164"/>
                </a:lnTo>
                <a:lnTo>
                  <a:pt x="272158" y="46321"/>
                </a:lnTo>
                <a:lnTo>
                  <a:pt x="308145" y="8880"/>
                </a:lnTo>
                <a:lnTo>
                  <a:pt x="317935" y="2065"/>
                </a:lnTo>
                <a:lnTo>
                  <a:pt x="358174" y="18274"/>
                </a:lnTo>
                <a:lnTo>
                  <a:pt x="360440" y="29742"/>
                </a:lnTo>
                <a:lnTo>
                  <a:pt x="358325" y="41302"/>
                </a:lnTo>
                <a:lnTo>
                  <a:pt x="321627" y="83376"/>
                </a:lnTo>
                <a:lnTo>
                  <a:pt x="289852" y="114371"/>
                </a:lnTo>
                <a:lnTo>
                  <a:pt x="251458" y="149384"/>
                </a:lnTo>
                <a:lnTo>
                  <a:pt x="212139" y="183341"/>
                </a:lnTo>
                <a:lnTo>
                  <a:pt x="172257" y="216647"/>
                </a:lnTo>
                <a:lnTo>
                  <a:pt x="132174" y="249709"/>
                </a:lnTo>
                <a:lnTo>
                  <a:pt x="92254" y="282933"/>
                </a:lnTo>
                <a:lnTo>
                  <a:pt x="52859" y="316725"/>
                </a:lnTo>
                <a:lnTo>
                  <a:pt x="46707" y="322162"/>
                </a:lnTo>
                <a:lnTo>
                  <a:pt x="40103" y="325230"/>
                </a:lnTo>
                <a:lnTo>
                  <a:pt x="31887" y="325799"/>
                </a:lnTo>
                <a:lnTo>
                  <a:pt x="23629" y="326446"/>
                </a:lnTo>
                <a:lnTo>
                  <a:pt x="15788" y="322569"/>
                </a:lnTo>
                <a:lnTo>
                  <a:pt x="9760" y="317254"/>
                </a:lnTo>
                <a:lnTo>
                  <a:pt x="4120" y="312354"/>
                </a:lnTo>
                <a:lnTo>
                  <a:pt x="687" y="303602"/>
                </a:lnTo>
                <a:lnTo>
                  <a:pt x="0" y="289070"/>
                </a:lnTo>
                <a:lnTo>
                  <a:pt x="3024" y="2793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7" name="Google Shape;57;p1"/>
          <p:cNvGrpSpPr/>
          <p:nvPr/>
        </p:nvGrpSpPr>
        <p:grpSpPr>
          <a:xfrm>
            <a:off x="8271022" y="1028731"/>
            <a:ext cx="8989078" cy="6753225"/>
            <a:chOff x="8271022" y="1028731"/>
            <a:chExt cx="8989078" cy="6753225"/>
          </a:xfrm>
        </p:grpSpPr>
        <p:sp>
          <p:nvSpPr>
            <p:cNvPr id="58" name="Google Shape;58;p1"/>
            <p:cNvSpPr/>
            <p:nvPr/>
          </p:nvSpPr>
          <p:spPr>
            <a:xfrm>
              <a:off x="8271022" y="1238281"/>
              <a:ext cx="8791575" cy="6543675"/>
            </a:xfrm>
            <a:custGeom>
              <a:avLst/>
              <a:gdLst/>
              <a:ahLst/>
              <a:cxnLst/>
              <a:rect l="l" t="t" r="r" b="b"/>
              <a:pathLst>
                <a:path w="8791575" h="6543675" extrusionOk="0">
                  <a:moveTo>
                    <a:pt x="8411710" y="6543610"/>
                  </a:moveTo>
                  <a:lnTo>
                    <a:pt x="379864" y="6543610"/>
                  </a:lnTo>
                  <a:lnTo>
                    <a:pt x="332309" y="6540642"/>
                  </a:lnTo>
                  <a:lnTo>
                    <a:pt x="286490" y="6531980"/>
                  </a:lnTo>
                  <a:lnTo>
                    <a:pt x="242767" y="6517982"/>
                  </a:lnTo>
                  <a:lnTo>
                    <a:pt x="201500" y="6499008"/>
                  </a:lnTo>
                  <a:lnTo>
                    <a:pt x="163049" y="6475419"/>
                  </a:lnTo>
                  <a:lnTo>
                    <a:pt x="127774" y="6447575"/>
                  </a:lnTo>
                  <a:lnTo>
                    <a:pt x="96034" y="6415835"/>
                  </a:lnTo>
                  <a:lnTo>
                    <a:pt x="68190" y="6380559"/>
                  </a:lnTo>
                  <a:lnTo>
                    <a:pt x="44601" y="6342107"/>
                  </a:lnTo>
                  <a:lnTo>
                    <a:pt x="25628" y="6300840"/>
                  </a:lnTo>
                  <a:lnTo>
                    <a:pt x="11630" y="6257116"/>
                  </a:lnTo>
                  <a:lnTo>
                    <a:pt x="2967" y="6211297"/>
                  </a:lnTo>
                  <a:lnTo>
                    <a:pt x="0" y="6163741"/>
                  </a:lnTo>
                  <a:lnTo>
                    <a:pt x="0" y="379868"/>
                  </a:lnTo>
                  <a:lnTo>
                    <a:pt x="2967" y="332313"/>
                  </a:lnTo>
                  <a:lnTo>
                    <a:pt x="11630" y="286493"/>
                  </a:lnTo>
                  <a:lnTo>
                    <a:pt x="25628" y="242770"/>
                  </a:lnTo>
                  <a:lnTo>
                    <a:pt x="44601" y="201503"/>
                  </a:lnTo>
                  <a:lnTo>
                    <a:pt x="68190" y="163051"/>
                  </a:lnTo>
                  <a:lnTo>
                    <a:pt x="96034" y="127775"/>
                  </a:lnTo>
                  <a:lnTo>
                    <a:pt x="127774" y="96035"/>
                  </a:lnTo>
                  <a:lnTo>
                    <a:pt x="163049" y="68190"/>
                  </a:lnTo>
                  <a:lnTo>
                    <a:pt x="201500" y="44602"/>
                  </a:lnTo>
                  <a:lnTo>
                    <a:pt x="242767" y="25628"/>
                  </a:lnTo>
                  <a:lnTo>
                    <a:pt x="286490" y="11630"/>
                  </a:lnTo>
                  <a:lnTo>
                    <a:pt x="332309" y="2967"/>
                  </a:lnTo>
                  <a:lnTo>
                    <a:pt x="379864" y="0"/>
                  </a:lnTo>
                  <a:lnTo>
                    <a:pt x="8411710" y="0"/>
                  </a:lnTo>
                  <a:lnTo>
                    <a:pt x="8459265" y="2967"/>
                  </a:lnTo>
                  <a:lnTo>
                    <a:pt x="8505084" y="11630"/>
                  </a:lnTo>
                  <a:lnTo>
                    <a:pt x="8548807" y="25628"/>
                  </a:lnTo>
                  <a:lnTo>
                    <a:pt x="8590074" y="44602"/>
                  </a:lnTo>
                  <a:lnTo>
                    <a:pt x="8628525" y="68190"/>
                  </a:lnTo>
                  <a:lnTo>
                    <a:pt x="8663800" y="96035"/>
                  </a:lnTo>
                  <a:lnTo>
                    <a:pt x="8695540" y="127775"/>
                  </a:lnTo>
                  <a:lnTo>
                    <a:pt x="8723384" y="163051"/>
                  </a:lnTo>
                  <a:lnTo>
                    <a:pt x="8746973" y="201503"/>
                  </a:lnTo>
                  <a:lnTo>
                    <a:pt x="8765946" y="242770"/>
                  </a:lnTo>
                  <a:lnTo>
                    <a:pt x="8779944" y="286493"/>
                  </a:lnTo>
                  <a:lnTo>
                    <a:pt x="8788606" y="332313"/>
                  </a:lnTo>
                  <a:lnTo>
                    <a:pt x="8791574" y="379868"/>
                  </a:lnTo>
                  <a:lnTo>
                    <a:pt x="8791574" y="6163741"/>
                  </a:lnTo>
                  <a:lnTo>
                    <a:pt x="8788606" y="6211297"/>
                  </a:lnTo>
                  <a:lnTo>
                    <a:pt x="8779944" y="6257116"/>
                  </a:lnTo>
                  <a:lnTo>
                    <a:pt x="8765946" y="6300840"/>
                  </a:lnTo>
                  <a:lnTo>
                    <a:pt x="8746973" y="6342107"/>
                  </a:lnTo>
                  <a:lnTo>
                    <a:pt x="8723384" y="6380559"/>
                  </a:lnTo>
                  <a:lnTo>
                    <a:pt x="8695540" y="6415835"/>
                  </a:lnTo>
                  <a:lnTo>
                    <a:pt x="8663800" y="6447575"/>
                  </a:lnTo>
                  <a:lnTo>
                    <a:pt x="8628525" y="6475419"/>
                  </a:lnTo>
                  <a:lnTo>
                    <a:pt x="8590074" y="6499008"/>
                  </a:lnTo>
                  <a:lnTo>
                    <a:pt x="8548807" y="6517982"/>
                  </a:lnTo>
                  <a:lnTo>
                    <a:pt x="8505084" y="6531980"/>
                  </a:lnTo>
                  <a:lnTo>
                    <a:pt x="8459265" y="6540642"/>
                  </a:lnTo>
                  <a:lnTo>
                    <a:pt x="8411710" y="6543610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8468525" y="1028731"/>
              <a:ext cx="8791575" cy="6543675"/>
            </a:xfrm>
            <a:custGeom>
              <a:avLst/>
              <a:gdLst/>
              <a:ahLst/>
              <a:cxnLst/>
              <a:rect l="l" t="t" r="r" b="b"/>
              <a:pathLst>
                <a:path w="8791575" h="6543675" extrusionOk="0">
                  <a:moveTo>
                    <a:pt x="8411710" y="6543610"/>
                  </a:moveTo>
                  <a:lnTo>
                    <a:pt x="379864" y="6543610"/>
                  </a:lnTo>
                  <a:lnTo>
                    <a:pt x="332309" y="6540642"/>
                  </a:lnTo>
                  <a:lnTo>
                    <a:pt x="286490" y="6531980"/>
                  </a:lnTo>
                  <a:lnTo>
                    <a:pt x="242767" y="6517982"/>
                  </a:lnTo>
                  <a:lnTo>
                    <a:pt x="201500" y="6499008"/>
                  </a:lnTo>
                  <a:lnTo>
                    <a:pt x="163049" y="6475419"/>
                  </a:lnTo>
                  <a:lnTo>
                    <a:pt x="127774" y="6447575"/>
                  </a:lnTo>
                  <a:lnTo>
                    <a:pt x="96034" y="6415835"/>
                  </a:lnTo>
                  <a:lnTo>
                    <a:pt x="68190" y="6380559"/>
                  </a:lnTo>
                  <a:lnTo>
                    <a:pt x="44601" y="6342107"/>
                  </a:lnTo>
                  <a:lnTo>
                    <a:pt x="25628" y="6300840"/>
                  </a:lnTo>
                  <a:lnTo>
                    <a:pt x="11630" y="6257116"/>
                  </a:lnTo>
                  <a:lnTo>
                    <a:pt x="2967" y="6211297"/>
                  </a:lnTo>
                  <a:lnTo>
                    <a:pt x="0" y="6163741"/>
                  </a:lnTo>
                  <a:lnTo>
                    <a:pt x="0" y="379868"/>
                  </a:lnTo>
                  <a:lnTo>
                    <a:pt x="2967" y="332313"/>
                  </a:lnTo>
                  <a:lnTo>
                    <a:pt x="11630" y="286493"/>
                  </a:lnTo>
                  <a:lnTo>
                    <a:pt x="25628" y="242770"/>
                  </a:lnTo>
                  <a:lnTo>
                    <a:pt x="44601" y="201503"/>
                  </a:lnTo>
                  <a:lnTo>
                    <a:pt x="68190" y="163051"/>
                  </a:lnTo>
                  <a:lnTo>
                    <a:pt x="96034" y="127775"/>
                  </a:lnTo>
                  <a:lnTo>
                    <a:pt x="127774" y="96035"/>
                  </a:lnTo>
                  <a:lnTo>
                    <a:pt x="163049" y="68190"/>
                  </a:lnTo>
                  <a:lnTo>
                    <a:pt x="201500" y="44602"/>
                  </a:lnTo>
                  <a:lnTo>
                    <a:pt x="242767" y="25628"/>
                  </a:lnTo>
                  <a:lnTo>
                    <a:pt x="286490" y="11630"/>
                  </a:lnTo>
                  <a:lnTo>
                    <a:pt x="332309" y="2967"/>
                  </a:lnTo>
                  <a:lnTo>
                    <a:pt x="379864" y="0"/>
                  </a:lnTo>
                  <a:lnTo>
                    <a:pt x="8411710" y="0"/>
                  </a:lnTo>
                  <a:lnTo>
                    <a:pt x="8459265" y="2967"/>
                  </a:lnTo>
                  <a:lnTo>
                    <a:pt x="8505084" y="11630"/>
                  </a:lnTo>
                  <a:lnTo>
                    <a:pt x="8548807" y="25628"/>
                  </a:lnTo>
                  <a:lnTo>
                    <a:pt x="8590074" y="44602"/>
                  </a:lnTo>
                  <a:lnTo>
                    <a:pt x="8628525" y="68190"/>
                  </a:lnTo>
                  <a:lnTo>
                    <a:pt x="8663800" y="96035"/>
                  </a:lnTo>
                  <a:lnTo>
                    <a:pt x="8695540" y="127775"/>
                  </a:lnTo>
                  <a:lnTo>
                    <a:pt x="8723384" y="163051"/>
                  </a:lnTo>
                  <a:lnTo>
                    <a:pt x="8746973" y="201503"/>
                  </a:lnTo>
                  <a:lnTo>
                    <a:pt x="8765946" y="242770"/>
                  </a:lnTo>
                  <a:lnTo>
                    <a:pt x="8779944" y="286493"/>
                  </a:lnTo>
                  <a:lnTo>
                    <a:pt x="8788606" y="332313"/>
                  </a:lnTo>
                  <a:lnTo>
                    <a:pt x="8791574" y="379868"/>
                  </a:lnTo>
                  <a:lnTo>
                    <a:pt x="8791574" y="6163741"/>
                  </a:lnTo>
                  <a:lnTo>
                    <a:pt x="8788606" y="6211297"/>
                  </a:lnTo>
                  <a:lnTo>
                    <a:pt x="8779944" y="6257116"/>
                  </a:lnTo>
                  <a:lnTo>
                    <a:pt x="8765946" y="6300840"/>
                  </a:lnTo>
                  <a:lnTo>
                    <a:pt x="8746973" y="6342107"/>
                  </a:lnTo>
                  <a:lnTo>
                    <a:pt x="8723384" y="6380559"/>
                  </a:lnTo>
                  <a:lnTo>
                    <a:pt x="8695540" y="6415835"/>
                  </a:lnTo>
                  <a:lnTo>
                    <a:pt x="8663800" y="6447575"/>
                  </a:lnTo>
                  <a:lnTo>
                    <a:pt x="8628525" y="6475419"/>
                  </a:lnTo>
                  <a:lnTo>
                    <a:pt x="8590074" y="6499008"/>
                  </a:lnTo>
                  <a:lnTo>
                    <a:pt x="8548807" y="6517982"/>
                  </a:lnTo>
                  <a:lnTo>
                    <a:pt x="8505084" y="6531980"/>
                  </a:lnTo>
                  <a:lnTo>
                    <a:pt x="8459265" y="6540642"/>
                  </a:lnTo>
                  <a:lnTo>
                    <a:pt x="8411710" y="6543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0" name="Google Shape;60;p1"/>
          <p:cNvSpPr txBox="1"/>
          <p:nvPr/>
        </p:nvSpPr>
        <p:spPr>
          <a:xfrm>
            <a:off x="801977" y="7201566"/>
            <a:ext cx="15258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5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1" name="Google Shape;61;p1"/>
          <p:cNvGrpSpPr/>
          <p:nvPr/>
        </p:nvGrpSpPr>
        <p:grpSpPr>
          <a:xfrm>
            <a:off x="16152829" y="8536385"/>
            <a:ext cx="1106169" cy="981075"/>
            <a:chOff x="16152829" y="8536385"/>
            <a:chExt cx="1106169" cy="981075"/>
          </a:xfrm>
        </p:grpSpPr>
        <p:sp>
          <p:nvSpPr>
            <p:cNvPr id="62" name="Google Shape;62;p1"/>
            <p:cNvSpPr/>
            <p:nvPr/>
          </p:nvSpPr>
          <p:spPr>
            <a:xfrm>
              <a:off x="16152829" y="8650685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6267129" y="8536385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6494467" y="8842570"/>
              <a:ext cx="539115" cy="248285"/>
            </a:xfrm>
            <a:custGeom>
              <a:avLst/>
              <a:gdLst/>
              <a:ahLst/>
              <a:cxnLst/>
              <a:rect l="l" t="t" r="r" b="b"/>
              <a:pathLst>
                <a:path w="539115" h="248284" extrusionOk="0">
                  <a:moveTo>
                    <a:pt x="412733" y="247796"/>
                  </a:moveTo>
                  <a:lnTo>
                    <a:pt x="405469" y="246500"/>
                  </a:lnTo>
                  <a:lnTo>
                    <a:pt x="399032" y="242539"/>
                  </a:lnTo>
                  <a:lnTo>
                    <a:pt x="395450" y="238780"/>
                  </a:lnTo>
                  <a:lnTo>
                    <a:pt x="393540" y="234080"/>
                  </a:lnTo>
                  <a:lnTo>
                    <a:pt x="393540" y="224212"/>
                  </a:lnTo>
                  <a:lnTo>
                    <a:pt x="395212" y="219513"/>
                  </a:lnTo>
                  <a:lnTo>
                    <a:pt x="473299" y="142680"/>
                  </a:lnTo>
                  <a:lnTo>
                    <a:pt x="19103" y="142680"/>
                  </a:lnTo>
                  <a:lnTo>
                    <a:pt x="11686" y="141197"/>
                  </a:lnTo>
                  <a:lnTo>
                    <a:pt x="5611" y="137159"/>
                  </a:lnTo>
                  <a:lnTo>
                    <a:pt x="1507" y="131182"/>
                  </a:lnTo>
                  <a:lnTo>
                    <a:pt x="0" y="123883"/>
                  </a:lnTo>
                  <a:lnTo>
                    <a:pt x="1507" y="116585"/>
                  </a:lnTo>
                  <a:lnTo>
                    <a:pt x="5611" y="110608"/>
                  </a:lnTo>
                  <a:lnTo>
                    <a:pt x="11686" y="106569"/>
                  </a:lnTo>
                  <a:lnTo>
                    <a:pt x="19103" y="105086"/>
                  </a:lnTo>
                  <a:lnTo>
                    <a:pt x="473538" y="105086"/>
                  </a:lnTo>
                  <a:lnTo>
                    <a:pt x="399271" y="32013"/>
                  </a:lnTo>
                  <a:lnTo>
                    <a:pt x="395107" y="25816"/>
                  </a:lnTo>
                  <a:lnTo>
                    <a:pt x="393719" y="18738"/>
                  </a:lnTo>
                  <a:lnTo>
                    <a:pt x="395107" y="11659"/>
                  </a:lnTo>
                  <a:lnTo>
                    <a:pt x="399271" y="5462"/>
                  </a:lnTo>
                  <a:lnTo>
                    <a:pt x="405570" y="1365"/>
                  </a:lnTo>
                  <a:lnTo>
                    <a:pt x="412763" y="0"/>
                  </a:lnTo>
                  <a:lnTo>
                    <a:pt x="419957" y="1365"/>
                  </a:lnTo>
                  <a:lnTo>
                    <a:pt x="426255" y="5462"/>
                  </a:lnTo>
                  <a:lnTo>
                    <a:pt x="532999" y="110725"/>
                  </a:lnTo>
                  <a:lnTo>
                    <a:pt x="537163" y="116922"/>
                  </a:lnTo>
                  <a:lnTo>
                    <a:pt x="538551" y="124001"/>
                  </a:lnTo>
                  <a:lnTo>
                    <a:pt x="537163" y="131079"/>
                  </a:lnTo>
                  <a:lnTo>
                    <a:pt x="532999" y="137276"/>
                  </a:lnTo>
                  <a:lnTo>
                    <a:pt x="426255" y="242304"/>
                  </a:lnTo>
                  <a:lnTo>
                    <a:pt x="419953" y="246405"/>
                  </a:lnTo>
                  <a:lnTo>
                    <a:pt x="412733" y="247796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65" name="Google Shape;6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68372" y="1302118"/>
            <a:ext cx="5996900" cy="59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1BCE440-CDC1-5B77-9D09-C75F9DB3B195}"/>
              </a:ext>
            </a:extLst>
          </p:cNvPr>
          <p:cNvSpPr txBox="1"/>
          <p:nvPr/>
        </p:nvSpPr>
        <p:spPr>
          <a:xfrm>
            <a:off x="1168925" y="3634548"/>
            <a:ext cx="6243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0" b="1" dirty="0">
                <a:solidFill>
                  <a:srgbClr val="0024EF"/>
                </a:solidFill>
                <a:latin typeface="Trebuchet MS"/>
                <a:sym typeface="Trebuchet MS"/>
              </a:rPr>
              <a:t>WELKOM!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0"/>
          <p:cNvGrpSpPr/>
          <p:nvPr/>
        </p:nvGrpSpPr>
        <p:grpSpPr>
          <a:xfrm>
            <a:off x="1028955" y="1028700"/>
            <a:ext cx="12821136" cy="2599749"/>
            <a:chOff x="1028955" y="1028700"/>
            <a:chExt cx="12821136" cy="2599749"/>
          </a:xfrm>
        </p:grpSpPr>
        <p:sp>
          <p:nvSpPr>
            <p:cNvPr id="250" name="Google Shape;250;p10"/>
            <p:cNvSpPr/>
            <p:nvPr/>
          </p:nvSpPr>
          <p:spPr>
            <a:xfrm>
              <a:off x="1306494" y="3197284"/>
              <a:ext cx="215265" cy="431165"/>
            </a:xfrm>
            <a:custGeom>
              <a:avLst/>
              <a:gdLst/>
              <a:ahLst/>
              <a:cxnLst/>
              <a:rect l="l" t="t" r="r" b="b"/>
              <a:pathLst>
                <a:path w="215265" h="431164" extrusionOk="0">
                  <a:moveTo>
                    <a:pt x="55411" y="10093"/>
                  </a:moveTo>
                  <a:lnTo>
                    <a:pt x="58203" y="17035"/>
                  </a:lnTo>
                  <a:lnTo>
                    <a:pt x="66571" y="37715"/>
                  </a:lnTo>
                  <a:lnTo>
                    <a:pt x="74740" y="58464"/>
                  </a:lnTo>
                  <a:lnTo>
                    <a:pt x="82751" y="79266"/>
                  </a:lnTo>
                  <a:lnTo>
                    <a:pt x="90647" y="100105"/>
                  </a:lnTo>
                  <a:lnTo>
                    <a:pt x="108869" y="148697"/>
                  </a:lnTo>
                  <a:lnTo>
                    <a:pt x="127273" y="197243"/>
                  </a:lnTo>
                  <a:lnTo>
                    <a:pt x="146313" y="245529"/>
                  </a:lnTo>
                  <a:lnTo>
                    <a:pt x="166445" y="293341"/>
                  </a:lnTo>
                  <a:lnTo>
                    <a:pt x="188123" y="340463"/>
                  </a:lnTo>
                  <a:lnTo>
                    <a:pt x="211802" y="386682"/>
                  </a:lnTo>
                  <a:lnTo>
                    <a:pt x="215057" y="398158"/>
                  </a:lnTo>
                  <a:lnTo>
                    <a:pt x="213290" y="409630"/>
                  </a:lnTo>
                  <a:lnTo>
                    <a:pt x="207365" y="419825"/>
                  </a:lnTo>
                  <a:lnTo>
                    <a:pt x="198146" y="427473"/>
                  </a:lnTo>
                  <a:lnTo>
                    <a:pt x="186626" y="430925"/>
                  </a:lnTo>
                  <a:lnTo>
                    <a:pt x="175045" y="429332"/>
                  </a:lnTo>
                  <a:lnTo>
                    <a:pt x="146975" y="394948"/>
                  </a:lnTo>
                  <a:lnTo>
                    <a:pt x="127322" y="355186"/>
                  </a:lnTo>
                  <a:lnTo>
                    <a:pt x="97421" y="287326"/>
                  </a:lnTo>
                  <a:lnTo>
                    <a:pt x="78122" y="239091"/>
                  </a:lnTo>
                  <a:lnTo>
                    <a:pt x="59621" y="190535"/>
                  </a:lnTo>
                  <a:lnTo>
                    <a:pt x="41416" y="141870"/>
                  </a:lnTo>
                  <a:lnTo>
                    <a:pt x="23006" y="93306"/>
                  </a:lnTo>
                  <a:lnTo>
                    <a:pt x="3887" y="45053"/>
                  </a:lnTo>
                  <a:lnTo>
                    <a:pt x="749" y="37465"/>
                  </a:lnTo>
                  <a:lnTo>
                    <a:pt x="0" y="30223"/>
                  </a:lnTo>
                  <a:lnTo>
                    <a:pt x="2137" y="22270"/>
                  </a:lnTo>
                  <a:lnTo>
                    <a:pt x="4215" y="14251"/>
                  </a:lnTo>
                  <a:lnTo>
                    <a:pt x="10435" y="8101"/>
                  </a:lnTo>
                  <a:lnTo>
                    <a:pt x="17424" y="4132"/>
                  </a:lnTo>
                  <a:lnTo>
                    <a:pt x="23893" y="396"/>
                  </a:lnTo>
                  <a:lnTo>
                    <a:pt x="33286" y="0"/>
                  </a:lnTo>
                  <a:lnTo>
                    <a:pt x="47250" y="4083"/>
                  </a:lnTo>
                  <a:lnTo>
                    <a:pt x="55411" y="100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028955" y="1180861"/>
              <a:ext cx="12687300" cy="2124075"/>
            </a:xfrm>
            <a:custGeom>
              <a:avLst/>
              <a:gdLst/>
              <a:ahLst/>
              <a:cxnLst/>
              <a:rect l="l" t="t" r="r" b="b"/>
              <a:pathLst>
                <a:path w="12687300" h="2124075" extrusionOk="0">
                  <a:moveTo>
                    <a:pt x="12411058" y="2124075"/>
                  </a:moveTo>
                  <a:lnTo>
                    <a:pt x="275726" y="2124075"/>
                  </a:lnTo>
                  <a:lnTo>
                    <a:pt x="226256" y="2119611"/>
                  </a:lnTo>
                  <a:lnTo>
                    <a:pt x="179657" y="2106746"/>
                  </a:lnTo>
                  <a:lnTo>
                    <a:pt x="136717" y="2086268"/>
                  </a:lnTo>
                  <a:lnTo>
                    <a:pt x="98222" y="2058968"/>
                  </a:lnTo>
                  <a:lnTo>
                    <a:pt x="64962" y="2025633"/>
                  </a:lnTo>
                  <a:lnTo>
                    <a:pt x="37722" y="1987053"/>
                  </a:lnTo>
                  <a:lnTo>
                    <a:pt x="17290" y="1944018"/>
                  </a:lnTo>
                  <a:lnTo>
                    <a:pt x="4453" y="1897315"/>
                  </a:lnTo>
                  <a:lnTo>
                    <a:pt x="0" y="1847735"/>
                  </a:lnTo>
                  <a:lnTo>
                    <a:pt x="0" y="276340"/>
                  </a:lnTo>
                  <a:lnTo>
                    <a:pt x="4453" y="226759"/>
                  </a:lnTo>
                  <a:lnTo>
                    <a:pt x="17290" y="180056"/>
                  </a:lnTo>
                  <a:lnTo>
                    <a:pt x="37722" y="137021"/>
                  </a:lnTo>
                  <a:lnTo>
                    <a:pt x="64962" y="98441"/>
                  </a:lnTo>
                  <a:lnTo>
                    <a:pt x="98222" y="65106"/>
                  </a:lnTo>
                  <a:lnTo>
                    <a:pt x="136717" y="37806"/>
                  </a:lnTo>
                  <a:lnTo>
                    <a:pt x="179657" y="17328"/>
                  </a:lnTo>
                  <a:lnTo>
                    <a:pt x="226256" y="4463"/>
                  </a:lnTo>
                  <a:lnTo>
                    <a:pt x="275726" y="0"/>
                  </a:lnTo>
                  <a:lnTo>
                    <a:pt x="12411058" y="0"/>
                  </a:lnTo>
                  <a:lnTo>
                    <a:pt x="12460529" y="4463"/>
                  </a:lnTo>
                  <a:lnTo>
                    <a:pt x="12507128" y="17328"/>
                  </a:lnTo>
                  <a:lnTo>
                    <a:pt x="12550068" y="37806"/>
                  </a:lnTo>
                  <a:lnTo>
                    <a:pt x="12588563" y="65106"/>
                  </a:lnTo>
                  <a:lnTo>
                    <a:pt x="12621823" y="98441"/>
                  </a:lnTo>
                  <a:lnTo>
                    <a:pt x="12649063" y="137021"/>
                  </a:lnTo>
                  <a:lnTo>
                    <a:pt x="12669495" y="180056"/>
                  </a:lnTo>
                  <a:lnTo>
                    <a:pt x="12682332" y="226759"/>
                  </a:lnTo>
                  <a:lnTo>
                    <a:pt x="12686786" y="276340"/>
                  </a:lnTo>
                  <a:lnTo>
                    <a:pt x="12686786" y="1847735"/>
                  </a:lnTo>
                  <a:lnTo>
                    <a:pt x="12682332" y="1897315"/>
                  </a:lnTo>
                  <a:lnTo>
                    <a:pt x="12669495" y="1944018"/>
                  </a:lnTo>
                  <a:lnTo>
                    <a:pt x="12649063" y="1987053"/>
                  </a:lnTo>
                  <a:lnTo>
                    <a:pt x="12621823" y="2025633"/>
                  </a:lnTo>
                  <a:lnTo>
                    <a:pt x="12588563" y="2058968"/>
                  </a:lnTo>
                  <a:lnTo>
                    <a:pt x="12550068" y="2086268"/>
                  </a:lnTo>
                  <a:lnTo>
                    <a:pt x="12507128" y="2106746"/>
                  </a:lnTo>
                  <a:lnTo>
                    <a:pt x="12460529" y="2119611"/>
                  </a:lnTo>
                  <a:lnTo>
                    <a:pt x="12411058" y="2124075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219941" y="1028700"/>
              <a:ext cx="12630150" cy="2038350"/>
            </a:xfrm>
            <a:custGeom>
              <a:avLst/>
              <a:gdLst/>
              <a:ahLst/>
              <a:cxnLst/>
              <a:rect l="l" t="t" r="r" b="b"/>
              <a:pathLst>
                <a:path w="12630150" h="2038350" extrusionOk="0">
                  <a:moveTo>
                    <a:pt x="12353957" y="2038349"/>
                  </a:moveTo>
                  <a:lnTo>
                    <a:pt x="275790" y="2038349"/>
                  </a:lnTo>
                  <a:lnTo>
                    <a:pt x="226308" y="2033891"/>
                  </a:lnTo>
                  <a:lnTo>
                    <a:pt x="179698" y="2021039"/>
                  </a:lnTo>
                  <a:lnTo>
                    <a:pt x="136748" y="2000584"/>
                  </a:lnTo>
                  <a:lnTo>
                    <a:pt x="98245" y="1973313"/>
                  </a:lnTo>
                  <a:lnTo>
                    <a:pt x="64977" y="1940014"/>
                  </a:lnTo>
                  <a:lnTo>
                    <a:pt x="37730" y="1901476"/>
                  </a:lnTo>
                  <a:lnTo>
                    <a:pt x="17294" y="1858487"/>
                  </a:lnTo>
                  <a:lnTo>
                    <a:pt x="4454" y="1811835"/>
                  </a:lnTo>
                  <a:lnTo>
                    <a:pt x="0" y="1762308"/>
                  </a:lnTo>
                  <a:lnTo>
                    <a:pt x="0" y="276041"/>
                  </a:lnTo>
                  <a:lnTo>
                    <a:pt x="4454" y="226514"/>
                  </a:lnTo>
                  <a:lnTo>
                    <a:pt x="17294" y="179862"/>
                  </a:lnTo>
                  <a:lnTo>
                    <a:pt x="37730" y="136873"/>
                  </a:lnTo>
                  <a:lnTo>
                    <a:pt x="64977" y="98335"/>
                  </a:lnTo>
                  <a:lnTo>
                    <a:pt x="98245" y="65036"/>
                  </a:lnTo>
                  <a:lnTo>
                    <a:pt x="136748" y="37765"/>
                  </a:lnTo>
                  <a:lnTo>
                    <a:pt x="179698" y="17310"/>
                  </a:lnTo>
                  <a:lnTo>
                    <a:pt x="226308" y="4458"/>
                  </a:lnTo>
                  <a:lnTo>
                    <a:pt x="275790" y="0"/>
                  </a:lnTo>
                  <a:lnTo>
                    <a:pt x="12353957" y="0"/>
                  </a:lnTo>
                  <a:lnTo>
                    <a:pt x="12403439" y="4458"/>
                  </a:lnTo>
                  <a:lnTo>
                    <a:pt x="12450049" y="17310"/>
                  </a:lnTo>
                  <a:lnTo>
                    <a:pt x="12492999" y="37765"/>
                  </a:lnTo>
                  <a:lnTo>
                    <a:pt x="12531502" y="65036"/>
                  </a:lnTo>
                  <a:lnTo>
                    <a:pt x="12564771" y="98335"/>
                  </a:lnTo>
                  <a:lnTo>
                    <a:pt x="12592017" y="136873"/>
                  </a:lnTo>
                  <a:lnTo>
                    <a:pt x="12612454" y="179862"/>
                  </a:lnTo>
                  <a:lnTo>
                    <a:pt x="12625293" y="226514"/>
                  </a:lnTo>
                  <a:lnTo>
                    <a:pt x="12629748" y="276041"/>
                  </a:lnTo>
                  <a:lnTo>
                    <a:pt x="12629748" y="1762308"/>
                  </a:lnTo>
                  <a:lnTo>
                    <a:pt x="12625293" y="1811835"/>
                  </a:lnTo>
                  <a:lnTo>
                    <a:pt x="12612454" y="1858487"/>
                  </a:lnTo>
                  <a:lnTo>
                    <a:pt x="12592017" y="1901476"/>
                  </a:lnTo>
                  <a:lnTo>
                    <a:pt x="12564771" y="1940014"/>
                  </a:lnTo>
                  <a:lnTo>
                    <a:pt x="12531502" y="1973313"/>
                  </a:lnTo>
                  <a:lnTo>
                    <a:pt x="12492999" y="2000584"/>
                  </a:lnTo>
                  <a:lnTo>
                    <a:pt x="12450049" y="2021039"/>
                  </a:lnTo>
                  <a:lnTo>
                    <a:pt x="12403439" y="2033891"/>
                  </a:lnTo>
                  <a:lnTo>
                    <a:pt x="12353957" y="2038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3" name="Google Shape;253;p10"/>
          <p:cNvSpPr txBox="1">
            <a:spLocks noGrp="1"/>
          </p:cNvSpPr>
          <p:nvPr>
            <p:ph type="title"/>
          </p:nvPr>
        </p:nvSpPr>
        <p:spPr>
          <a:xfrm>
            <a:off x="1475157" y="1388186"/>
            <a:ext cx="12241097" cy="112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7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2  Jaar ASK FOR CONSENT</a:t>
            </a:r>
            <a:endParaRPr sz="7200">
              <a:solidFill>
                <a:srgbClr val="0024E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54" name="Google Shape;254;p10"/>
          <p:cNvGrpSpPr/>
          <p:nvPr/>
        </p:nvGrpSpPr>
        <p:grpSpPr>
          <a:xfrm>
            <a:off x="16152829" y="1028721"/>
            <a:ext cx="1106169" cy="981075"/>
            <a:chOff x="16152829" y="1028721"/>
            <a:chExt cx="1106169" cy="981075"/>
          </a:xfrm>
        </p:grpSpPr>
        <p:sp>
          <p:nvSpPr>
            <p:cNvPr id="255" name="Google Shape;255;p10"/>
            <p:cNvSpPr/>
            <p:nvPr/>
          </p:nvSpPr>
          <p:spPr>
            <a:xfrm>
              <a:off x="16152829" y="1143021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16267129" y="1028721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16494467" y="1334905"/>
              <a:ext cx="539115" cy="248285"/>
            </a:xfrm>
            <a:custGeom>
              <a:avLst/>
              <a:gdLst/>
              <a:ahLst/>
              <a:cxnLst/>
              <a:rect l="l" t="t" r="r" b="b"/>
              <a:pathLst>
                <a:path w="539115" h="248284" extrusionOk="0">
                  <a:moveTo>
                    <a:pt x="412733" y="247796"/>
                  </a:moveTo>
                  <a:lnTo>
                    <a:pt x="405469" y="246500"/>
                  </a:lnTo>
                  <a:lnTo>
                    <a:pt x="399032" y="242539"/>
                  </a:lnTo>
                  <a:lnTo>
                    <a:pt x="395450" y="238780"/>
                  </a:lnTo>
                  <a:lnTo>
                    <a:pt x="393540" y="234080"/>
                  </a:lnTo>
                  <a:lnTo>
                    <a:pt x="393540" y="224212"/>
                  </a:lnTo>
                  <a:lnTo>
                    <a:pt x="395212" y="219513"/>
                  </a:lnTo>
                  <a:lnTo>
                    <a:pt x="473299" y="142680"/>
                  </a:lnTo>
                  <a:lnTo>
                    <a:pt x="19103" y="142680"/>
                  </a:lnTo>
                  <a:lnTo>
                    <a:pt x="11686" y="141197"/>
                  </a:lnTo>
                  <a:lnTo>
                    <a:pt x="5611" y="137159"/>
                  </a:lnTo>
                  <a:lnTo>
                    <a:pt x="1507" y="131182"/>
                  </a:lnTo>
                  <a:lnTo>
                    <a:pt x="0" y="123883"/>
                  </a:lnTo>
                  <a:lnTo>
                    <a:pt x="1507" y="116585"/>
                  </a:lnTo>
                  <a:lnTo>
                    <a:pt x="5611" y="110608"/>
                  </a:lnTo>
                  <a:lnTo>
                    <a:pt x="11686" y="106569"/>
                  </a:lnTo>
                  <a:lnTo>
                    <a:pt x="19103" y="105086"/>
                  </a:lnTo>
                  <a:lnTo>
                    <a:pt x="473538" y="105086"/>
                  </a:lnTo>
                  <a:lnTo>
                    <a:pt x="399271" y="32013"/>
                  </a:lnTo>
                  <a:lnTo>
                    <a:pt x="395107" y="25816"/>
                  </a:lnTo>
                  <a:lnTo>
                    <a:pt x="393719" y="18738"/>
                  </a:lnTo>
                  <a:lnTo>
                    <a:pt x="395107" y="11659"/>
                  </a:lnTo>
                  <a:lnTo>
                    <a:pt x="399271" y="5462"/>
                  </a:lnTo>
                  <a:lnTo>
                    <a:pt x="405570" y="1365"/>
                  </a:lnTo>
                  <a:lnTo>
                    <a:pt x="412763" y="0"/>
                  </a:lnTo>
                  <a:lnTo>
                    <a:pt x="419957" y="1365"/>
                  </a:lnTo>
                  <a:lnTo>
                    <a:pt x="426255" y="5462"/>
                  </a:lnTo>
                  <a:lnTo>
                    <a:pt x="532999" y="110725"/>
                  </a:lnTo>
                  <a:lnTo>
                    <a:pt x="537163" y="116922"/>
                  </a:lnTo>
                  <a:lnTo>
                    <a:pt x="538551" y="124001"/>
                  </a:lnTo>
                  <a:lnTo>
                    <a:pt x="537163" y="131079"/>
                  </a:lnTo>
                  <a:lnTo>
                    <a:pt x="532999" y="137276"/>
                  </a:lnTo>
                  <a:lnTo>
                    <a:pt x="426255" y="242304"/>
                  </a:lnTo>
                  <a:lnTo>
                    <a:pt x="419953" y="246405"/>
                  </a:lnTo>
                  <a:lnTo>
                    <a:pt x="412733" y="247796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8" name="Google Shape;258;p10"/>
          <p:cNvSpPr/>
          <p:nvPr/>
        </p:nvSpPr>
        <p:spPr>
          <a:xfrm>
            <a:off x="331678" y="738582"/>
            <a:ext cx="264795" cy="406400"/>
          </a:xfrm>
          <a:custGeom>
            <a:avLst/>
            <a:gdLst/>
            <a:ahLst/>
            <a:cxnLst/>
            <a:rect l="l" t="t" r="r" b="b"/>
            <a:pathLst>
              <a:path w="264795" h="406400" extrusionOk="0">
                <a:moveTo>
                  <a:pt x="264772" y="38424"/>
                </a:moveTo>
                <a:lnTo>
                  <a:pt x="260901" y="44827"/>
                </a:lnTo>
                <a:lnTo>
                  <a:pt x="249400" y="63942"/>
                </a:lnTo>
                <a:lnTo>
                  <a:pt x="237723" y="82939"/>
                </a:lnTo>
                <a:lnTo>
                  <a:pt x="225908" y="101842"/>
                </a:lnTo>
                <a:lnTo>
                  <a:pt x="213996" y="120676"/>
                </a:lnTo>
                <a:lnTo>
                  <a:pt x="186103" y="164440"/>
                </a:lnTo>
                <a:lnTo>
                  <a:pt x="158357" y="208321"/>
                </a:lnTo>
                <a:lnTo>
                  <a:pt x="131201" y="252555"/>
                </a:lnTo>
                <a:lnTo>
                  <a:pt x="105080" y="297376"/>
                </a:lnTo>
                <a:lnTo>
                  <a:pt x="80440" y="343019"/>
                </a:lnTo>
                <a:lnTo>
                  <a:pt x="57723" y="389719"/>
                </a:lnTo>
                <a:lnTo>
                  <a:pt x="50506" y="399216"/>
                </a:lnTo>
                <a:lnTo>
                  <a:pt x="40274" y="404697"/>
                </a:lnTo>
                <a:lnTo>
                  <a:pt x="28564" y="406087"/>
                </a:lnTo>
                <a:lnTo>
                  <a:pt x="16912" y="403313"/>
                </a:lnTo>
                <a:lnTo>
                  <a:pt x="7230" y="396179"/>
                </a:lnTo>
                <a:lnTo>
                  <a:pt x="1545" y="385965"/>
                </a:lnTo>
                <a:lnTo>
                  <a:pt x="0" y="374316"/>
                </a:lnTo>
                <a:lnTo>
                  <a:pt x="2739" y="362876"/>
                </a:lnTo>
                <a:lnTo>
                  <a:pt x="21967" y="322989"/>
                </a:lnTo>
                <a:lnTo>
                  <a:pt x="42660" y="283718"/>
                </a:lnTo>
                <a:lnTo>
                  <a:pt x="68413" y="238588"/>
                </a:lnTo>
                <a:lnTo>
                  <a:pt x="95372" y="194178"/>
                </a:lnTo>
                <a:lnTo>
                  <a:pt x="123068" y="150214"/>
                </a:lnTo>
                <a:lnTo>
                  <a:pt x="151029" y="106420"/>
                </a:lnTo>
                <a:lnTo>
                  <a:pt x="178786" y="62522"/>
                </a:lnTo>
                <a:lnTo>
                  <a:pt x="205868" y="18246"/>
                </a:lnTo>
                <a:lnTo>
                  <a:pt x="210048" y="11178"/>
                </a:lnTo>
                <a:lnTo>
                  <a:pt x="215386" y="6227"/>
                </a:lnTo>
                <a:lnTo>
                  <a:pt x="223028" y="3157"/>
                </a:lnTo>
                <a:lnTo>
                  <a:pt x="230686" y="0"/>
                </a:lnTo>
                <a:lnTo>
                  <a:pt x="239340" y="1276"/>
                </a:lnTo>
                <a:lnTo>
                  <a:pt x="246712" y="4477"/>
                </a:lnTo>
                <a:lnTo>
                  <a:pt x="253586" y="7404"/>
                </a:lnTo>
                <a:lnTo>
                  <a:pt x="259546" y="14674"/>
                </a:lnTo>
                <a:lnTo>
                  <a:pt x="264673" y="28289"/>
                </a:lnTo>
                <a:lnTo>
                  <a:pt x="264772" y="38424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0"/>
          <p:cNvSpPr/>
          <p:nvPr/>
        </p:nvSpPr>
        <p:spPr>
          <a:xfrm>
            <a:off x="16338675" y="3311954"/>
            <a:ext cx="358775" cy="329565"/>
          </a:xfrm>
          <a:custGeom>
            <a:avLst/>
            <a:gdLst/>
            <a:ahLst/>
            <a:cxnLst/>
            <a:rect l="l" t="t" r="r" b="b"/>
            <a:pathLst>
              <a:path w="358775" h="329564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66178" y="210271"/>
                </a:lnTo>
                <a:lnTo>
                  <a:pt x="305959" y="243558"/>
                </a:lnTo>
                <a:lnTo>
                  <a:pt x="347160" y="275171"/>
                </a:lnTo>
                <a:lnTo>
                  <a:pt x="355018" y="284145"/>
                </a:lnTo>
                <a:lnTo>
                  <a:pt x="358338" y="295267"/>
                </a:lnTo>
                <a:lnTo>
                  <a:pt x="357353" y="307018"/>
                </a:lnTo>
                <a:lnTo>
                  <a:pt x="352301" y="317878"/>
                </a:lnTo>
                <a:lnTo>
                  <a:pt x="343372" y="325934"/>
                </a:lnTo>
                <a:lnTo>
                  <a:pt x="332226" y="329458"/>
                </a:lnTo>
                <a:lnTo>
                  <a:pt x="320503" y="328637"/>
                </a:lnTo>
                <a:lnTo>
                  <a:pt x="274619" y="296832"/>
                </a:lnTo>
                <a:lnTo>
                  <a:pt x="240290" y="268690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0"/>
          <p:cNvSpPr/>
          <p:nvPr/>
        </p:nvSpPr>
        <p:spPr>
          <a:xfrm>
            <a:off x="10716927" y="301504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61" name="Google Shape;2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63026"/>
            <a:ext cx="222832" cy="12224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/>
          <p:nvPr/>
        </p:nvSpPr>
        <p:spPr>
          <a:xfrm>
            <a:off x="15646558" y="9321744"/>
            <a:ext cx="453390" cy="140335"/>
          </a:xfrm>
          <a:custGeom>
            <a:avLst/>
            <a:gdLst/>
            <a:ahLst/>
            <a:cxnLst/>
            <a:rect l="l" t="t" r="r" b="b"/>
            <a:pathLst>
              <a:path w="453390" h="140334" extrusionOk="0">
                <a:moveTo>
                  <a:pt x="426399" y="139740"/>
                </a:moveTo>
                <a:lnTo>
                  <a:pt x="419075" y="138209"/>
                </a:lnTo>
                <a:lnTo>
                  <a:pt x="397229" y="133690"/>
                </a:lnTo>
                <a:lnTo>
                  <a:pt x="375436" y="128966"/>
                </a:lnTo>
                <a:lnTo>
                  <a:pt x="353686" y="124082"/>
                </a:lnTo>
                <a:lnTo>
                  <a:pt x="331970" y="119082"/>
                </a:lnTo>
                <a:lnTo>
                  <a:pt x="281437" y="107264"/>
                </a:lnTo>
                <a:lnTo>
                  <a:pt x="230841" y="95623"/>
                </a:lnTo>
                <a:lnTo>
                  <a:pt x="180109" y="84656"/>
                </a:lnTo>
                <a:lnTo>
                  <a:pt x="129165" y="74861"/>
                </a:lnTo>
                <a:lnTo>
                  <a:pt x="77936" y="66733"/>
                </a:lnTo>
                <a:lnTo>
                  <a:pt x="26347" y="60772"/>
                </a:lnTo>
                <a:lnTo>
                  <a:pt x="14995" y="57109"/>
                </a:lnTo>
                <a:lnTo>
                  <a:pt x="6434" y="49271"/>
                </a:lnTo>
                <a:lnTo>
                  <a:pt x="1243" y="38683"/>
                </a:lnTo>
                <a:lnTo>
                  <a:pt x="0" y="26769"/>
                </a:lnTo>
                <a:lnTo>
                  <a:pt x="3523" y="15271"/>
                </a:lnTo>
                <a:lnTo>
                  <a:pt x="11277" y="6523"/>
                </a:lnTo>
                <a:lnTo>
                  <a:pt x="21756" y="1205"/>
                </a:lnTo>
                <a:lnTo>
                  <a:pt x="33458" y="0"/>
                </a:lnTo>
                <a:lnTo>
                  <a:pt x="55459" y="2262"/>
                </a:lnTo>
                <a:lnTo>
                  <a:pt x="99441" y="7987"/>
                </a:lnTo>
                <a:lnTo>
                  <a:pt x="172484" y="20787"/>
                </a:lnTo>
                <a:lnTo>
                  <a:pt x="223318" y="31510"/>
                </a:lnTo>
                <a:lnTo>
                  <a:pt x="273975" y="43076"/>
                </a:lnTo>
                <a:lnTo>
                  <a:pt x="324559" y="54948"/>
                </a:lnTo>
                <a:lnTo>
                  <a:pt x="375174" y="66594"/>
                </a:lnTo>
                <a:lnTo>
                  <a:pt x="425922" y="77477"/>
                </a:lnTo>
                <a:lnTo>
                  <a:pt x="433975" y="79079"/>
                </a:lnTo>
                <a:lnTo>
                  <a:pt x="440416" y="82476"/>
                </a:lnTo>
                <a:lnTo>
                  <a:pt x="445844" y="88669"/>
                </a:lnTo>
                <a:lnTo>
                  <a:pt x="451361" y="94849"/>
                </a:lnTo>
                <a:lnTo>
                  <a:pt x="453023" y="103436"/>
                </a:lnTo>
                <a:lnTo>
                  <a:pt x="452445" y="111453"/>
                </a:lnTo>
                <a:lnTo>
                  <a:pt x="451961" y="118908"/>
                </a:lnTo>
                <a:lnTo>
                  <a:pt x="447077" y="126940"/>
                </a:lnTo>
                <a:lnTo>
                  <a:pt x="435929" y="136288"/>
                </a:lnTo>
                <a:lnTo>
                  <a:pt x="426399" y="13974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1689" y="10081107"/>
            <a:ext cx="168662" cy="20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1718" y="0"/>
            <a:ext cx="231300" cy="2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/>
          <p:nvPr/>
        </p:nvSpPr>
        <p:spPr>
          <a:xfrm>
            <a:off x="17239693" y="0"/>
            <a:ext cx="268605" cy="340995"/>
          </a:xfrm>
          <a:custGeom>
            <a:avLst/>
            <a:gdLst/>
            <a:ahLst/>
            <a:cxnLst/>
            <a:rect l="l" t="t" r="r" b="b"/>
            <a:pathLst>
              <a:path w="268605" h="340995" extrusionOk="0">
                <a:moveTo>
                  <a:pt x="268026" y="0"/>
                </a:moveTo>
                <a:lnTo>
                  <a:pt x="262611" y="8176"/>
                </a:lnTo>
                <a:lnTo>
                  <a:pt x="250122" y="26649"/>
                </a:lnTo>
                <a:lnTo>
                  <a:pt x="165399" y="148475"/>
                </a:lnTo>
                <a:lnTo>
                  <a:pt x="136353" y="191491"/>
                </a:lnTo>
                <a:lnTo>
                  <a:pt x="108315" y="235139"/>
                </a:lnTo>
                <a:lnTo>
                  <a:pt x="81720" y="279671"/>
                </a:lnTo>
                <a:lnTo>
                  <a:pt x="57002" y="325343"/>
                </a:lnTo>
                <a:lnTo>
                  <a:pt x="49379" y="334519"/>
                </a:lnTo>
                <a:lnTo>
                  <a:pt x="38920" y="339551"/>
                </a:lnTo>
                <a:lnTo>
                  <a:pt x="27161" y="340433"/>
                </a:lnTo>
                <a:lnTo>
                  <a:pt x="15640" y="337157"/>
                </a:lnTo>
                <a:lnTo>
                  <a:pt x="6277" y="329610"/>
                </a:lnTo>
                <a:lnTo>
                  <a:pt x="1039" y="319159"/>
                </a:lnTo>
                <a:lnTo>
                  <a:pt x="0" y="307454"/>
                </a:lnTo>
                <a:lnTo>
                  <a:pt x="3232" y="296143"/>
                </a:lnTo>
                <a:lnTo>
                  <a:pt x="24169" y="257127"/>
                </a:lnTo>
                <a:lnTo>
                  <a:pt x="46544" y="218789"/>
                </a:lnTo>
                <a:lnTo>
                  <a:pt x="74228" y="174817"/>
                </a:lnTo>
                <a:lnTo>
                  <a:pt x="103086" y="131617"/>
                </a:lnTo>
                <a:lnTo>
                  <a:pt x="192125" y="3698"/>
                </a:lnTo>
                <a:lnTo>
                  <a:pt x="194613" y="0"/>
                </a:lnTo>
                <a:lnTo>
                  <a:pt x="2680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0"/>
          <p:cNvSpPr/>
          <p:nvPr/>
        </p:nvSpPr>
        <p:spPr>
          <a:xfrm>
            <a:off x="543777" y="9396462"/>
            <a:ext cx="413384" cy="252095"/>
          </a:xfrm>
          <a:custGeom>
            <a:avLst/>
            <a:gdLst/>
            <a:ahLst/>
            <a:cxnLst/>
            <a:rect l="l" t="t" r="r" b="b"/>
            <a:pathLst>
              <a:path w="413384" h="252095" extrusionOk="0">
                <a:moveTo>
                  <a:pt x="405108" y="53048"/>
                </a:moveTo>
                <a:lnTo>
                  <a:pt x="398490" y="56539"/>
                </a:lnTo>
                <a:lnTo>
                  <a:pt x="378781" y="66989"/>
                </a:lnTo>
                <a:lnTo>
                  <a:pt x="358982" y="77248"/>
                </a:lnTo>
                <a:lnTo>
                  <a:pt x="339113" y="87355"/>
                </a:lnTo>
                <a:lnTo>
                  <a:pt x="319197" y="97353"/>
                </a:lnTo>
                <a:lnTo>
                  <a:pt x="272736" y="120474"/>
                </a:lnTo>
                <a:lnTo>
                  <a:pt x="226340" y="143772"/>
                </a:lnTo>
                <a:lnTo>
                  <a:pt x="180267" y="167677"/>
                </a:lnTo>
                <a:lnTo>
                  <a:pt x="134779" y="192618"/>
                </a:lnTo>
                <a:lnTo>
                  <a:pt x="90135" y="219027"/>
                </a:lnTo>
                <a:lnTo>
                  <a:pt x="46596" y="247333"/>
                </a:lnTo>
                <a:lnTo>
                  <a:pt x="35516" y="251750"/>
                </a:lnTo>
                <a:lnTo>
                  <a:pt x="23923" y="251172"/>
                </a:lnTo>
                <a:lnTo>
                  <a:pt x="13173" y="246327"/>
                </a:lnTo>
                <a:lnTo>
                  <a:pt x="4618" y="237943"/>
                </a:lnTo>
                <a:lnTo>
                  <a:pt x="0" y="226839"/>
                </a:lnTo>
                <a:lnTo>
                  <a:pt x="393" y="215156"/>
                </a:lnTo>
                <a:lnTo>
                  <a:pt x="31709" y="183699"/>
                </a:lnTo>
                <a:lnTo>
                  <a:pt x="69239" y="160062"/>
                </a:lnTo>
                <a:lnTo>
                  <a:pt x="133665" y="123341"/>
                </a:lnTo>
                <a:lnTo>
                  <a:pt x="179659" y="99185"/>
                </a:lnTo>
                <a:lnTo>
                  <a:pt x="226055" y="75789"/>
                </a:lnTo>
                <a:lnTo>
                  <a:pt x="272591" y="52677"/>
                </a:lnTo>
                <a:lnTo>
                  <a:pt x="319004" y="29370"/>
                </a:lnTo>
                <a:lnTo>
                  <a:pt x="365035" y="5391"/>
                </a:lnTo>
                <a:lnTo>
                  <a:pt x="372260" y="1490"/>
                </a:lnTo>
                <a:lnTo>
                  <a:pt x="379387" y="0"/>
                </a:lnTo>
                <a:lnTo>
                  <a:pt x="387518" y="1308"/>
                </a:lnTo>
                <a:lnTo>
                  <a:pt x="395708" y="2550"/>
                </a:lnTo>
                <a:lnTo>
                  <a:pt x="402465" y="8105"/>
                </a:lnTo>
                <a:lnTo>
                  <a:pt x="407132" y="14648"/>
                </a:lnTo>
                <a:lnTo>
                  <a:pt x="411514" y="20700"/>
                </a:lnTo>
                <a:lnTo>
                  <a:pt x="412873" y="30002"/>
                </a:lnTo>
                <a:lnTo>
                  <a:pt x="410247" y="44312"/>
                </a:lnTo>
                <a:lnTo>
                  <a:pt x="405108" y="530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59505" y="7961452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/>
          <p:nvPr/>
        </p:nvSpPr>
        <p:spPr>
          <a:xfrm>
            <a:off x="10796952" y="9470704"/>
            <a:ext cx="360680" cy="327025"/>
          </a:xfrm>
          <a:custGeom>
            <a:avLst/>
            <a:gdLst/>
            <a:ahLst/>
            <a:cxnLst/>
            <a:rect l="l" t="t" r="r" b="b"/>
            <a:pathLst>
              <a:path w="360679" h="327025" extrusionOk="0">
                <a:moveTo>
                  <a:pt x="3024" y="279396"/>
                </a:moveTo>
                <a:lnTo>
                  <a:pt x="8678" y="274495"/>
                </a:lnTo>
                <a:lnTo>
                  <a:pt x="25505" y="259848"/>
                </a:lnTo>
                <a:lnTo>
                  <a:pt x="42462" y="245367"/>
                </a:lnTo>
                <a:lnTo>
                  <a:pt x="59521" y="231018"/>
                </a:lnTo>
                <a:lnTo>
                  <a:pt x="76652" y="216765"/>
                </a:lnTo>
                <a:lnTo>
                  <a:pt x="116659" y="183710"/>
                </a:lnTo>
                <a:lnTo>
                  <a:pt x="156565" y="150499"/>
                </a:lnTo>
                <a:lnTo>
                  <a:pt x="196017" y="116770"/>
                </a:lnTo>
                <a:lnTo>
                  <a:pt x="234665" y="82164"/>
                </a:lnTo>
                <a:lnTo>
                  <a:pt x="272158" y="46321"/>
                </a:lnTo>
                <a:lnTo>
                  <a:pt x="308145" y="8880"/>
                </a:lnTo>
                <a:lnTo>
                  <a:pt x="317935" y="2065"/>
                </a:lnTo>
                <a:lnTo>
                  <a:pt x="358174" y="18274"/>
                </a:lnTo>
                <a:lnTo>
                  <a:pt x="360440" y="29742"/>
                </a:lnTo>
                <a:lnTo>
                  <a:pt x="358325" y="41302"/>
                </a:lnTo>
                <a:lnTo>
                  <a:pt x="321627" y="83376"/>
                </a:lnTo>
                <a:lnTo>
                  <a:pt x="289852" y="114371"/>
                </a:lnTo>
                <a:lnTo>
                  <a:pt x="251458" y="149384"/>
                </a:lnTo>
                <a:lnTo>
                  <a:pt x="212139" y="183341"/>
                </a:lnTo>
                <a:lnTo>
                  <a:pt x="172257" y="216647"/>
                </a:lnTo>
                <a:lnTo>
                  <a:pt x="132174" y="249709"/>
                </a:lnTo>
                <a:lnTo>
                  <a:pt x="92254" y="282933"/>
                </a:lnTo>
                <a:lnTo>
                  <a:pt x="52859" y="316725"/>
                </a:lnTo>
                <a:lnTo>
                  <a:pt x="46707" y="322162"/>
                </a:lnTo>
                <a:lnTo>
                  <a:pt x="40103" y="325230"/>
                </a:lnTo>
                <a:lnTo>
                  <a:pt x="31887" y="325799"/>
                </a:lnTo>
                <a:lnTo>
                  <a:pt x="23629" y="326446"/>
                </a:lnTo>
                <a:lnTo>
                  <a:pt x="15788" y="322569"/>
                </a:lnTo>
                <a:lnTo>
                  <a:pt x="9760" y="317254"/>
                </a:lnTo>
                <a:lnTo>
                  <a:pt x="4120" y="312354"/>
                </a:lnTo>
                <a:lnTo>
                  <a:pt x="687" y="303602"/>
                </a:lnTo>
                <a:lnTo>
                  <a:pt x="0" y="289070"/>
                </a:lnTo>
                <a:lnTo>
                  <a:pt x="3024" y="2793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0"/>
          <p:cNvSpPr txBox="1"/>
          <p:nvPr/>
        </p:nvSpPr>
        <p:spPr>
          <a:xfrm>
            <a:off x="1230827" y="3922570"/>
            <a:ext cx="15802800" cy="60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Arial"/>
              <a:buChar char="•"/>
            </a:pP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6 </a:t>
            </a:r>
            <a:r>
              <a:rPr lang="nl-BE" sz="3200" b="0" i="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consenttrainigen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Arial"/>
              <a:buChar char="•"/>
            </a:pP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4 </a:t>
            </a:r>
            <a:r>
              <a:rPr lang="nl-BE" sz="3200" b="0" i="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omstandertrainingen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Arial"/>
              <a:buChar char="•"/>
            </a:pP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nl-BE" sz="3200" b="0" i="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 safer space trainingen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Arial"/>
              <a:buChar char="•"/>
            </a:pP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2 x sfeerbeheer op</a:t>
            </a:r>
            <a:r>
              <a:rPr lang="nl-BE" sz="3200" b="0" i="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 festivals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Arial"/>
              <a:buChar char="•"/>
            </a:pP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10</a:t>
            </a:r>
            <a:r>
              <a:rPr lang="nl-BE" sz="3200" b="0" i="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 standen op event</a:t>
            </a: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s: student kick offs en festivals, …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Arial"/>
              <a:buChar char="•"/>
            </a:pPr>
            <a:r>
              <a:rPr lang="nl-BE" sz="3200" b="0" i="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5 organisaties geholpen met safe(r) spaces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Arial"/>
              <a:buChar char="•"/>
            </a:pP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nl-BE" sz="3200" b="0" i="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 documentaire avonden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Arial"/>
              <a:buChar char="•"/>
            </a:pP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5 </a:t>
            </a:r>
            <a:r>
              <a:rPr lang="nl-BE" sz="3200" b="0" i="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talks</a:t>
            </a:r>
            <a:endParaRPr sz="3200" b="0" i="0">
              <a:solidFill>
                <a:srgbClr val="0024E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Tahoma"/>
              <a:buChar char="•"/>
            </a:pP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1 podcast</a:t>
            </a:r>
            <a:endParaRPr sz="3200">
              <a:solidFill>
                <a:srgbClr val="0024E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4EF"/>
              </a:buClr>
              <a:buSzPts val="3200"/>
              <a:buFont typeface="Tahoma"/>
              <a:buChar char="•"/>
            </a:pPr>
            <a:r>
              <a:rPr lang="nl-BE" sz="32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1 aflevering Faqda over consent</a:t>
            </a:r>
            <a:endParaRPr sz="3200">
              <a:solidFill>
                <a:srgbClr val="0024E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24E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24E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1"/>
          <p:cNvPicPr preferRelativeResize="0"/>
          <p:nvPr/>
        </p:nvPicPr>
        <p:blipFill rotWithShape="1">
          <a:blip r:embed="rId3">
            <a:alphaModFix amt="20000"/>
          </a:blip>
          <a:srcRect t="24375" b="19375"/>
          <a:stretch/>
        </p:blipFill>
        <p:spPr>
          <a:xfrm>
            <a:off x="23192" y="-34787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1"/>
          <p:cNvSpPr/>
          <p:nvPr/>
        </p:nvSpPr>
        <p:spPr>
          <a:xfrm>
            <a:off x="5943600" y="4495800"/>
            <a:ext cx="1676400" cy="16383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5943600" y="4495800"/>
            <a:ext cx="1447800" cy="1295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4124739" y="3838989"/>
            <a:ext cx="838199" cy="809211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9134061" y="5805280"/>
            <a:ext cx="1295402" cy="127635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2"/>
          <p:cNvGrpSpPr/>
          <p:nvPr/>
        </p:nvGrpSpPr>
        <p:grpSpPr>
          <a:xfrm>
            <a:off x="1028955" y="1028700"/>
            <a:ext cx="12821136" cy="2599749"/>
            <a:chOff x="1028955" y="1028700"/>
            <a:chExt cx="12821136" cy="2599749"/>
          </a:xfrm>
        </p:grpSpPr>
        <p:sp>
          <p:nvSpPr>
            <p:cNvPr id="285" name="Google Shape;285;p12"/>
            <p:cNvSpPr/>
            <p:nvPr/>
          </p:nvSpPr>
          <p:spPr>
            <a:xfrm>
              <a:off x="1306494" y="3197284"/>
              <a:ext cx="215265" cy="431165"/>
            </a:xfrm>
            <a:custGeom>
              <a:avLst/>
              <a:gdLst/>
              <a:ahLst/>
              <a:cxnLst/>
              <a:rect l="l" t="t" r="r" b="b"/>
              <a:pathLst>
                <a:path w="215265" h="431164" extrusionOk="0">
                  <a:moveTo>
                    <a:pt x="55411" y="10093"/>
                  </a:moveTo>
                  <a:lnTo>
                    <a:pt x="58203" y="17035"/>
                  </a:lnTo>
                  <a:lnTo>
                    <a:pt x="66571" y="37715"/>
                  </a:lnTo>
                  <a:lnTo>
                    <a:pt x="74740" y="58464"/>
                  </a:lnTo>
                  <a:lnTo>
                    <a:pt x="82751" y="79266"/>
                  </a:lnTo>
                  <a:lnTo>
                    <a:pt x="90647" y="100105"/>
                  </a:lnTo>
                  <a:lnTo>
                    <a:pt x="108869" y="148697"/>
                  </a:lnTo>
                  <a:lnTo>
                    <a:pt x="127273" y="197243"/>
                  </a:lnTo>
                  <a:lnTo>
                    <a:pt x="146313" y="245529"/>
                  </a:lnTo>
                  <a:lnTo>
                    <a:pt x="166445" y="293341"/>
                  </a:lnTo>
                  <a:lnTo>
                    <a:pt x="188123" y="340463"/>
                  </a:lnTo>
                  <a:lnTo>
                    <a:pt x="211802" y="386682"/>
                  </a:lnTo>
                  <a:lnTo>
                    <a:pt x="215057" y="398158"/>
                  </a:lnTo>
                  <a:lnTo>
                    <a:pt x="213290" y="409630"/>
                  </a:lnTo>
                  <a:lnTo>
                    <a:pt x="207365" y="419825"/>
                  </a:lnTo>
                  <a:lnTo>
                    <a:pt x="198146" y="427473"/>
                  </a:lnTo>
                  <a:lnTo>
                    <a:pt x="186626" y="430925"/>
                  </a:lnTo>
                  <a:lnTo>
                    <a:pt x="175045" y="429332"/>
                  </a:lnTo>
                  <a:lnTo>
                    <a:pt x="146975" y="394948"/>
                  </a:lnTo>
                  <a:lnTo>
                    <a:pt x="127322" y="355186"/>
                  </a:lnTo>
                  <a:lnTo>
                    <a:pt x="97421" y="287326"/>
                  </a:lnTo>
                  <a:lnTo>
                    <a:pt x="78122" y="239091"/>
                  </a:lnTo>
                  <a:lnTo>
                    <a:pt x="59621" y="190535"/>
                  </a:lnTo>
                  <a:lnTo>
                    <a:pt x="41416" y="141870"/>
                  </a:lnTo>
                  <a:lnTo>
                    <a:pt x="23006" y="93306"/>
                  </a:lnTo>
                  <a:lnTo>
                    <a:pt x="3887" y="45053"/>
                  </a:lnTo>
                  <a:lnTo>
                    <a:pt x="749" y="37465"/>
                  </a:lnTo>
                  <a:lnTo>
                    <a:pt x="0" y="30223"/>
                  </a:lnTo>
                  <a:lnTo>
                    <a:pt x="2137" y="22270"/>
                  </a:lnTo>
                  <a:lnTo>
                    <a:pt x="4215" y="14251"/>
                  </a:lnTo>
                  <a:lnTo>
                    <a:pt x="10435" y="8101"/>
                  </a:lnTo>
                  <a:lnTo>
                    <a:pt x="17424" y="4132"/>
                  </a:lnTo>
                  <a:lnTo>
                    <a:pt x="23893" y="396"/>
                  </a:lnTo>
                  <a:lnTo>
                    <a:pt x="33286" y="0"/>
                  </a:lnTo>
                  <a:lnTo>
                    <a:pt x="47250" y="4083"/>
                  </a:lnTo>
                  <a:lnTo>
                    <a:pt x="55411" y="100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1028955" y="1180863"/>
              <a:ext cx="12687300" cy="2124075"/>
            </a:xfrm>
            <a:custGeom>
              <a:avLst/>
              <a:gdLst/>
              <a:ahLst/>
              <a:cxnLst/>
              <a:rect l="l" t="t" r="r" b="b"/>
              <a:pathLst>
                <a:path w="12687300" h="2124075" extrusionOk="0">
                  <a:moveTo>
                    <a:pt x="12411058" y="2124075"/>
                  </a:moveTo>
                  <a:lnTo>
                    <a:pt x="275726" y="2124075"/>
                  </a:lnTo>
                  <a:lnTo>
                    <a:pt x="226256" y="2119611"/>
                  </a:lnTo>
                  <a:lnTo>
                    <a:pt x="179657" y="2106746"/>
                  </a:lnTo>
                  <a:lnTo>
                    <a:pt x="136717" y="2086268"/>
                  </a:lnTo>
                  <a:lnTo>
                    <a:pt x="98222" y="2058968"/>
                  </a:lnTo>
                  <a:lnTo>
                    <a:pt x="64962" y="2025633"/>
                  </a:lnTo>
                  <a:lnTo>
                    <a:pt x="37722" y="1987053"/>
                  </a:lnTo>
                  <a:lnTo>
                    <a:pt x="17290" y="1944018"/>
                  </a:lnTo>
                  <a:lnTo>
                    <a:pt x="4453" y="1897315"/>
                  </a:lnTo>
                  <a:lnTo>
                    <a:pt x="0" y="1847735"/>
                  </a:lnTo>
                  <a:lnTo>
                    <a:pt x="0" y="276340"/>
                  </a:lnTo>
                  <a:lnTo>
                    <a:pt x="4453" y="226759"/>
                  </a:lnTo>
                  <a:lnTo>
                    <a:pt x="17290" y="180056"/>
                  </a:lnTo>
                  <a:lnTo>
                    <a:pt x="37722" y="137021"/>
                  </a:lnTo>
                  <a:lnTo>
                    <a:pt x="64962" y="98441"/>
                  </a:lnTo>
                  <a:lnTo>
                    <a:pt x="98222" y="65106"/>
                  </a:lnTo>
                  <a:lnTo>
                    <a:pt x="136717" y="37806"/>
                  </a:lnTo>
                  <a:lnTo>
                    <a:pt x="179657" y="17328"/>
                  </a:lnTo>
                  <a:lnTo>
                    <a:pt x="226256" y="4463"/>
                  </a:lnTo>
                  <a:lnTo>
                    <a:pt x="275726" y="0"/>
                  </a:lnTo>
                  <a:lnTo>
                    <a:pt x="12411058" y="0"/>
                  </a:lnTo>
                  <a:lnTo>
                    <a:pt x="12460529" y="4463"/>
                  </a:lnTo>
                  <a:lnTo>
                    <a:pt x="12507128" y="17328"/>
                  </a:lnTo>
                  <a:lnTo>
                    <a:pt x="12550068" y="37806"/>
                  </a:lnTo>
                  <a:lnTo>
                    <a:pt x="12588563" y="65106"/>
                  </a:lnTo>
                  <a:lnTo>
                    <a:pt x="12621823" y="98441"/>
                  </a:lnTo>
                  <a:lnTo>
                    <a:pt x="12649063" y="137021"/>
                  </a:lnTo>
                  <a:lnTo>
                    <a:pt x="12669495" y="180056"/>
                  </a:lnTo>
                  <a:lnTo>
                    <a:pt x="12682332" y="226759"/>
                  </a:lnTo>
                  <a:lnTo>
                    <a:pt x="12686786" y="276340"/>
                  </a:lnTo>
                  <a:lnTo>
                    <a:pt x="12686786" y="1847735"/>
                  </a:lnTo>
                  <a:lnTo>
                    <a:pt x="12682332" y="1897315"/>
                  </a:lnTo>
                  <a:lnTo>
                    <a:pt x="12669495" y="1944018"/>
                  </a:lnTo>
                  <a:lnTo>
                    <a:pt x="12649063" y="1987053"/>
                  </a:lnTo>
                  <a:lnTo>
                    <a:pt x="12621823" y="2025633"/>
                  </a:lnTo>
                  <a:lnTo>
                    <a:pt x="12588563" y="2058968"/>
                  </a:lnTo>
                  <a:lnTo>
                    <a:pt x="12550068" y="2086268"/>
                  </a:lnTo>
                  <a:lnTo>
                    <a:pt x="12507128" y="2106746"/>
                  </a:lnTo>
                  <a:lnTo>
                    <a:pt x="12460529" y="2119611"/>
                  </a:lnTo>
                  <a:lnTo>
                    <a:pt x="12411058" y="2124075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1219941" y="1028700"/>
              <a:ext cx="12630150" cy="2038350"/>
            </a:xfrm>
            <a:custGeom>
              <a:avLst/>
              <a:gdLst/>
              <a:ahLst/>
              <a:cxnLst/>
              <a:rect l="l" t="t" r="r" b="b"/>
              <a:pathLst>
                <a:path w="12630150" h="2038350" extrusionOk="0">
                  <a:moveTo>
                    <a:pt x="12353957" y="2038349"/>
                  </a:moveTo>
                  <a:lnTo>
                    <a:pt x="275790" y="2038349"/>
                  </a:lnTo>
                  <a:lnTo>
                    <a:pt x="226308" y="2033891"/>
                  </a:lnTo>
                  <a:lnTo>
                    <a:pt x="179698" y="2021039"/>
                  </a:lnTo>
                  <a:lnTo>
                    <a:pt x="136748" y="2000584"/>
                  </a:lnTo>
                  <a:lnTo>
                    <a:pt x="98245" y="1973313"/>
                  </a:lnTo>
                  <a:lnTo>
                    <a:pt x="64977" y="1940014"/>
                  </a:lnTo>
                  <a:lnTo>
                    <a:pt x="37730" y="1901476"/>
                  </a:lnTo>
                  <a:lnTo>
                    <a:pt x="17294" y="1858487"/>
                  </a:lnTo>
                  <a:lnTo>
                    <a:pt x="4454" y="1811835"/>
                  </a:lnTo>
                  <a:lnTo>
                    <a:pt x="0" y="1762308"/>
                  </a:lnTo>
                  <a:lnTo>
                    <a:pt x="0" y="276041"/>
                  </a:lnTo>
                  <a:lnTo>
                    <a:pt x="4454" y="226514"/>
                  </a:lnTo>
                  <a:lnTo>
                    <a:pt x="17294" y="179862"/>
                  </a:lnTo>
                  <a:lnTo>
                    <a:pt x="37730" y="136873"/>
                  </a:lnTo>
                  <a:lnTo>
                    <a:pt x="64977" y="98335"/>
                  </a:lnTo>
                  <a:lnTo>
                    <a:pt x="98245" y="65036"/>
                  </a:lnTo>
                  <a:lnTo>
                    <a:pt x="136748" y="37765"/>
                  </a:lnTo>
                  <a:lnTo>
                    <a:pt x="179698" y="17310"/>
                  </a:lnTo>
                  <a:lnTo>
                    <a:pt x="226308" y="4458"/>
                  </a:lnTo>
                  <a:lnTo>
                    <a:pt x="275790" y="0"/>
                  </a:lnTo>
                  <a:lnTo>
                    <a:pt x="12353957" y="0"/>
                  </a:lnTo>
                  <a:lnTo>
                    <a:pt x="12403439" y="4458"/>
                  </a:lnTo>
                  <a:lnTo>
                    <a:pt x="12450049" y="17310"/>
                  </a:lnTo>
                  <a:lnTo>
                    <a:pt x="12492999" y="37765"/>
                  </a:lnTo>
                  <a:lnTo>
                    <a:pt x="12531502" y="65036"/>
                  </a:lnTo>
                  <a:lnTo>
                    <a:pt x="12564771" y="98335"/>
                  </a:lnTo>
                  <a:lnTo>
                    <a:pt x="12592017" y="136873"/>
                  </a:lnTo>
                  <a:lnTo>
                    <a:pt x="12612454" y="179862"/>
                  </a:lnTo>
                  <a:lnTo>
                    <a:pt x="12625293" y="226514"/>
                  </a:lnTo>
                  <a:lnTo>
                    <a:pt x="12629748" y="276041"/>
                  </a:lnTo>
                  <a:lnTo>
                    <a:pt x="12629748" y="1762308"/>
                  </a:lnTo>
                  <a:lnTo>
                    <a:pt x="12625293" y="1811835"/>
                  </a:lnTo>
                  <a:lnTo>
                    <a:pt x="12612454" y="1858487"/>
                  </a:lnTo>
                  <a:lnTo>
                    <a:pt x="12592017" y="1901476"/>
                  </a:lnTo>
                  <a:lnTo>
                    <a:pt x="12564771" y="1940014"/>
                  </a:lnTo>
                  <a:lnTo>
                    <a:pt x="12531502" y="1973313"/>
                  </a:lnTo>
                  <a:lnTo>
                    <a:pt x="12492999" y="2000584"/>
                  </a:lnTo>
                  <a:lnTo>
                    <a:pt x="12450049" y="2021039"/>
                  </a:lnTo>
                  <a:lnTo>
                    <a:pt x="12403439" y="2033891"/>
                  </a:lnTo>
                  <a:lnTo>
                    <a:pt x="12353957" y="2038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8" name="Google Shape;288;p12"/>
          <p:cNvSpPr/>
          <p:nvPr/>
        </p:nvSpPr>
        <p:spPr>
          <a:xfrm>
            <a:off x="1413147" y="4648931"/>
            <a:ext cx="7734300" cy="2266950"/>
          </a:xfrm>
          <a:custGeom>
            <a:avLst/>
            <a:gdLst/>
            <a:ahLst/>
            <a:cxnLst/>
            <a:rect l="l" t="t" r="r" b="b"/>
            <a:pathLst>
              <a:path w="7734300" h="2266950" extrusionOk="0">
                <a:moveTo>
                  <a:pt x="7471122" y="2266949"/>
                </a:moveTo>
                <a:lnTo>
                  <a:pt x="263140" y="2266949"/>
                </a:lnTo>
                <a:lnTo>
                  <a:pt x="215928" y="2262706"/>
                </a:lnTo>
                <a:lnTo>
                  <a:pt x="171456" y="2250475"/>
                </a:lnTo>
                <a:lnTo>
                  <a:pt x="130476" y="2231008"/>
                </a:lnTo>
                <a:lnTo>
                  <a:pt x="93739" y="2205054"/>
                </a:lnTo>
                <a:lnTo>
                  <a:pt x="61996" y="2173364"/>
                </a:lnTo>
                <a:lnTo>
                  <a:pt x="36000" y="2136687"/>
                </a:lnTo>
                <a:lnTo>
                  <a:pt x="16501" y="2095775"/>
                </a:lnTo>
                <a:lnTo>
                  <a:pt x="4250" y="2051376"/>
                </a:lnTo>
                <a:lnTo>
                  <a:pt x="0" y="2004241"/>
                </a:lnTo>
                <a:lnTo>
                  <a:pt x="0" y="262708"/>
                </a:lnTo>
                <a:lnTo>
                  <a:pt x="4250" y="215573"/>
                </a:lnTo>
                <a:lnTo>
                  <a:pt x="16501" y="171174"/>
                </a:lnTo>
                <a:lnTo>
                  <a:pt x="36000" y="130262"/>
                </a:lnTo>
                <a:lnTo>
                  <a:pt x="61996" y="93585"/>
                </a:lnTo>
                <a:lnTo>
                  <a:pt x="93739" y="61895"/>
                </a:lnTo>
                <a:lnTo>
                  <a:pt x="130476" y="35941"/>
                </a:lnTo>
                <a:lnTo>
                  <a:pt x="171456" y="16473"/>
                </a:lnTo>
                <a:lnTo>
                  <a:pt x="215928" y="4243"/>
                </a:lnTo>
                <a:lnTo>
                  <a:pt x="263140" y="0"/>
                </a:lnTo>
                <a:lnTo>
                  <a:pt x="7471122" y="0"/>
                </a:lnTo>
                <a:lnTo>
                  <a:pt x="7518334" y="4243"/>
                </a:lnTo>
                <a:lnTo>
                  <a:pt x="7562806" y="16473"/>
                </a:lnTo>
                <a:lnTo>
                  <a:pt x="7603786" y="35941"/>
                </a:lnTo>
                <a:lnTo>
                  <a:pt x="7640523" y="61895"/>
                </a:lnTo>
                <a:lnTo>
                  <a:pt x="7672266" y="93585"/>
                </a:lnTo>
                <a:lnTo>
                  <a:pt x="7698262" y="130262"/>
                </a:lnTo>
                <a:lnTo>
                  <a:pt x="7717761" y="171174"/>
                </a:lnTo>
                <a:lnTo>
                  <a:pt x="7730012" y="215573"/>
                </a:lnTo>
                <a:lnTo>
                  <a:pt x="7734262" y="262708"/>
                </a:lnTo>
                <a:lnTo>
                  <a:pt x="7734262" y="2004241"/>
                </a:lnTo>
                <a:lnTo>
                  <a:pt x="7730012" y="2051376"/>
                </a:lnTo>
                <a:lnTo>
                  <a:pt x="7717761" y="2095775"/>
                </a:lnTo>
                <a:lnTo>
                  <a:pt x="7698262" y="2136687"/>
                </a:lnTo>
                <a:lnTo>
                  <a:pt x="7672266" y="2173364"/>
                </a:lnTo>
                <a:lnTo>
                  <a:pt x="7640523" y="2205054"/>
                </a:lnTo>
                <a:lnTo>
                  <a:pt x="7603786" y="2231008"/>
                </a:lnTo>
                <a:lnTo>
                  <a:pt x="7562806" y="2250475"/>
                </a:lnTo>
                <a:lnTo>
                  <a:pt x="7518334" y="2262706"/>
                </a:lnTo>
                <a:lnTo>
                  <a:pt x="7471122" y="2266949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12"/>
          <p:cNvSpPr/>
          <p:nvPr/>
        </p:nvSpPr>
        <p:spPr>
          <a:xfrm>
            <a:off x="10004803" y="4735772"/>
            <a:ext cx="8039100" cy="2181225"/>
          </a:xfrm>
          <a:custGeom>
            <a:avLst/>
            <a:gdLst/>
            <a:ahLst/>
            <a:cxnLst/>
            <a:rect l="l" t="t" r="r" b="b"/>
            <a:pathLst>
              <a:path w="8039100" h="2181225" extrusionOk="0">
                <a:moveTo>
                  <a:pt x="7775706" y="2181224"/>
                </a:moveTo>
                <a:lnTo>
                  <a:pt x="263024" y="2181224"/>
                </a:lnTo>
                <a:lnTo>
                  <a:pt x="215832" y="2176979"/>
                </a:lnTo>
                <a:lnTo>
                  <a:pt x="171380" y="2164743"/>
                </a:lnTo>
                <a:lnTo>
                  <a:pt x="130418" y="2145266"/>
                </a:lnTo>
                <a:lnTo>
                  <a:pt x="93697" y="2119300"/>
                </a:lnTo>
                <a:lnTo>
                  <a:pt x="61969" y="2087595"/>
                </a:lnTo>
                <a:lnTo>
                  <a:pt x="35984" y="2050902"/>
                </a:lnTo>
                <a:lnTo>
                  <a:pt x="16493" y="2009970"/>
                </a:lnTo>
                <a:lnTo>
                  <a:pt x="4248" y="1965550"/>
                </a:lnTo>
                <a:lnTo>
                  <a:pt x="0" y="1918394"/>
                </a:lnTo>
                <a:lnTo>
                  <a:pt x="0" y="262830"/>
                </a:lnTo>
                <a:lnTo>
                  <a:pt x="4248" y="215673"/>
                </a:lnTo>
                <a:lnTo>
                  <a:pt x="16493" y="171254"/>
                </a:lnTo>
                <a:lnTo>
                  <a:pt x="35984" y="130322"/>
                </a:lnTo>
                <a:lnTo>
                  <a:pt x="61969" y="93628"/>
                </a:lnTo>
                <a:lnTo>
                  <a:pt x="93697" y="61923"/>
                </a:lnTo>
                <a:lnTo>
                  <a:pt x="130418" y="35957"/>
                </a:lnTo>
                <a:lnTo>
                  <a:pt x="171380" y="16481"/>
                </a:lnTo>
                <a:lnTo>
                  <a:pt x="215832" y="4245"/>
                </a:lnTo>
                <a:lnTo>
                  <a:pt x="263024" y="0"/>
                </a:lnTo>
                <a:lnTo>
                  <a:pt x="7775706" y="0"/>
                </a:lnTo>
                <a:lnTo>
                  <a:pt x="7822897" y="4245"/>
                </a:lnTo>
                <a:lnTo>
                  <a:pt x="7867350" y="16481"/>
                </a:lnTo>
                <a:lnTo>
                  <a:pt x="7908312" y="35957"/>
                </a:lnTo>
                <a:lnTo>
                  <a:pt x="7945032" y="61923"/>
                </a:lnTo>
                <a:lnTo>
                  <a:pt x="7976761" y="93628"/>
                </a:lnTo>
                <a:lnTo>
                  <a:pt x="8002746" y="130322"/>
                </a:lnTo>
                <a:lnTo>
                  <a:pt x="8022237" y="171254"/>
                </a:lnTo>
                <a:lnTo>
                  <a:pt x="8034482" y="215673"/>
                </a:lnTo>
                <a:lnTo>
                  <a:pt x="8038731" y="262830"/>
                </a:lnTo>
                <a:lnTo>
                  <a:pt x="8038731" y="1918394"/>
                </a:lnTo>
                <a:lnTo>
                  <a:pt x="8034482" y="1965550"/>
                </a:lnTo>
                <a:lnTo>
                  <a:pt x="8022237" y="2009970"/>
                </a:lnTo>
                <a:lnTo>
                  <a:pt x="8002746" y="2050902"/>
                </a:lnTo>
                <a:lnTo>
                  <a:pt x="7976761" y="2087595"/>
                </a:lnTo>
                <a:lnTo>
                  <a:pt x="7945032" y="2119300"/>
                </a:lnTo>
                <a:lnTo>
                  <a:pt x="7908312" y="2145266"/>
                </a:lnTo>
                <a:lnTo>
                  <a:pt x="7867350" y="2164743"/>
                </a:lnTo>
                <a:lnTo>
                  <a:pt x="7822897" y="2176979"/>
                </a:lnTo>
                <a:lnTo>
                  <a:pt x="7775706" y="2181224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2"/>
          <p:cNvSpPr/>
          <p:nvPr/>
        </p:nvSpPr>
        <p:spPr>
          <a:xfrm>
            <a:off x="1972167" y="4887068"/>
            <a:ext cx="6324600" cy="1733550"/>
          </a:xfrm>
          <a:custGeom>
            <a:avLst/>
            <a:gdLst/>
            <a:ahLst/>
            <a:cxnLst/>
            <a:rect l="l" t="t" r="r" b="b"/>
            <a:pathLst>
              <a:path w="6324600" h="1733550" extrusionOk="0">
                <a:moveTo>
                  <a:pt x="6061612" y="1733522"/>
                </a:moveTo>
                <a:lnTo>
                  <a:pt x="262987" y="1733522"/>
                </a:lnTo>
                <a:lnTo>
                  <a:pt x="215803" y="1729262"/>
                </a:lnTo>
                <a:lnTo>
                  <a:pt x="171357" y="1716983"/>
                </a:lnTo>
                <a:lnTo>
                  <a:pt x="130400" y="1697439"/>
                </a:lnTo>
                <a:lnTo>
                  <a:pt x="93684" y="1671383"/>
                </a:lnTo>
                <a:lnTo>
                  <a:pt x="61960" y="1639568"/>
                </a:lnTo>
                <a:lnTo>
                  <a:pt x="35979" y="1602747"/>
                </a:lnTo>
                <a:lnTo>
                  <a:pt x="16491" y="1561673"/>
                </a:lnTo>
                <a:lnTo>
                  <a:pt x="4248" y="1517099"/>
                </a:lnTo>
                <a:lnTo>
                  <a:pt x="0" y="1469779"/>
                </a:lnTo>
                <a:lnTo>
                  <a:pt x="0" y="263743"/>
                </a:lnTo>
                <a:lnTo>
                  <a:pt x="4248" y="216423"/>
                </a:lnTo>
                <a:lnTo>
                  <a:pt x="16491" y="171849"/>
                </a:lnTo>
                <a:lnTo>
                  <a:pt x="35979" y="130775"/>
                </a:lnTo>
                <a:lnTo>
                  <a:pt x="61960" y="93954"/>
                </a:lnTo>
                <a:lnTo>
                  <a:pt x="93684" y="62138"/>
                </a:lnTo>
                <a:lnTo>
                  <a:pt x="130400" y="36082"/>
                </a:lnTo>
                <a:lnTo>
                  <a:pt x="171357" y="16538"/>
                </a:lnTo>
                <a:lnTo>
                  <a:pt x="215803" y="4260"/>
                </a:lnTo>
                <a:lnTo>
                  <a:pt x="262987" y="0"/>
                </a:lnTo>
                <a:lnTo>
                  <a:pt x="6061612" y="0"/>
                </a:lnTo>
                <a:lnTo>
                  <a:pt x="6108797" y="4260"/>
                </a:lnTo>
                <a:lnTo>
                  <a:pt x="6153243" y="16538"/>
                </a:lnTo>
                <a:lnTo>
                  <a:pt x="6194199" y="36082"/>
                </a:lnTo>
                <a:lnTo>
                  <a:pt x="6230915" y="62138"/>
                </a:lnTo>
                <a:lnTo>
                  <a:pt x="6262639" y="93954"/>
                </a:lnTo>
                <a:lnTo>
                  <a:pt x="6288620" y="130775"/>
                </a:lnTo>
                <a:lnTo>
                  <a:pt x="6308108" y="171849"/>
                </a:lnTo>
                <a:lnTo>
                  <a:pt x="6320352" y="216423"/>
                </a:lnTo>
                <a:lnTo>
                  <a:pt x="6324600" y="263743"/>
                </a:lnTo>
                <a:lnTo>
                  <a:pt x="6324600" y="1469779"/>
                </a:lnTo>
                <a:lnTo>
                  <a:pt x="6320352" y="1517099"/>
                </a:lnTo>
                <a:lnTo>
                  <a:pt x="6308108" y="1561673"/>
                </a:lnTo>
                <a:lnTo>
                  <a:pt x="6288620" y="1602747"/>
                </a:lnTo>
                <a:lnTo>
                  <a:pt x="6262639" y="1639568"/>
                </a:lnTo>
                <a:lnTo>
                  <a:pt x="6230915" y="1671383"/>
                </a:lnTo>
                <a:lnTo>
                  <a:pt x="6194199" y="1697439"/>
                </a:lnTo>
                <a:lnTo>
                  <a:pt x="6153243" y="1716983"/>
                </a:lnTo>
                <a:lnTo>
                  <a:pt x="6108797" y="1729262"/>
                </a:lnTo>
                <a:lnTo>
                  <a:pt x="6061612" y="17335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12"/>
          <p:cNvSpPr/>
          <p:nvPr/>
        </p:nvSpPr>
        <p:spPr>
          <a:xfrm>
            <a:off x="10499870" y="4919383"/>
            <a:ext cx="7008428" cy="1733550"/>
          </a:xfrm>
          <a:custGeom>
            <a:avLst/>
            <a:gdLst/>
            <a:ahLst/>
            <a:cxnLst/>
            <a:rect l="l" t="t" r="r" b="b"/>
            <a:pathLst>
              <a:path w="6591300" h="1733550" extrusionOk="0">
                <a:moveTo>
                  <a:pt x="6328428" y="1733524"/>
                </a:moveTo>
                <a:lnTo>
                  <a:pt x="262870" y="1733524"/>
                </a:lnTo>
                <a:lnTo>
                  <a:pt x="215706" y="1729264"/>
                </a:lnTo>
                <a:lnTo>
                  <a:pt x="171280" y="1716985"/>
                </a:lnTo>
                <a:lnTo>
                  <a:pt x="130342" y="1697441"/>
                </a:lnTo>
                <a:lnTo>
                  <a:pt x="93643" y="1671385"/>
                </a:lnTo>
                <a:lnTo>
                  <a:pt x="61933" y="1639570"/>
                </a:lnTo>
                <a:lnTo>
                  <a:pt x="35963" y="1602748"/>
                </a:lnTo>
                <a:lnTo>
                  <a:pt x="16484" y="1561674"/>
                </a:lnTo>
                <a:lnTo>
                  <a:pt x="4246" y="1517101"/>
                </a:lnTo>
                <a:lnTo>
                  <a:pt x="0" y="1469780"/>
                </a:lnTo>
                <a:lnTo>
                  <a:pt x="0" y="263743"/>
                </a:lnTo>
                <a:lnTo>
                  <a:pt x="4246" y="216423"/>
                </a:lnTo>
                <a:lnTo>
                  <a:pt x="16484" y="171849"/>
                </a:lnTo>
                <a:lnTo>
                  <a:pt x="35963" y="130775"/>
                </a:lnTo>
                <a:lnTo>
                  <a:pt x="61933" y="93954"/>
                </a:lnTo>
                <a:lnTo>
                  <a:pt x="93643" y="62138"/>
                </a:lnTo>
                <a:lnTo>
                  <a:pt x="130342" y="36082"/>
                </a:lnTo>
                <a:lnTo>
                  <a:pt x="171280" y="16538"/>
                </a:lnTo>
                <a:lnTo>
                  <a:pt x="215706" y="4260"/>
                </a:lnTo>
                <a:lnTo>
                  <a:pt x="262870" y="0"/>
                </a:lnTo>
                <a:lnTo>
                  <a:pt x="6328428" y="0"/>
                </a:lnTo>
                <a:lnTo>
                  <a:pt x="6375592" y="4260"/>
                </a:lnTo>
                <a:lnTo>
                  <a:pt x="6420018" y="16538"/>
                </a:lnTo>
                <a:lnTo>
                  <a:pt x="6460956" y="36082"/>
                </a:lnTo>
                <a:lnTo>
                  <a:pt x="6497656" y="62138"/>
                </a:lnTo>
                <a:lnTo>
                  <a:pt x="6529366" y="93954"/>
                </a:lnTo>
                <a:lnTo>
                  <a:pt x="6555335" y="130775"/>
                </a:lnTo>
                <a:lnTo>
                  <a:pt x="6574815" y="171849"/>
                </a:lnTo>
                <a:lnTo>
                  <a:pt x="6587053" y="216423"/>
                </a:lnTo>
                <a:lnTo>
                  <a:pt x="6591299" y="263743"/>
                </a:lnTo>
                <a:lnTo>
                  <a:pt x="6591299" y="1469780"/>
                </a:lnTo>
                <a:lnTo>
                  <a:pt x="6587053" y="1517101"/>
                </a:lnTo>
                <a:lnTo>
                  <a:pt x="6574815" y="1561674"/>
                </a:lnTo>
                <a:lnTo>
                  <a:pt x="6555335" y="1602748"/>
                </a:lnTo>
                <a:lnTo>
                  <a:pt x="6529366" y="1639570"/>
                </a:lnTo>
                <a:lnTo>
                  <a:pt x="6497656" y="1671385"/>
                </a:lnTo>
                <a:lnTo>
                  <a:pt x="6460956" y="1697441"/>
                </a:lnTo>
                <a:lnTo>
                  <a:pt x="6420018" y="1716985"/>
                </a:lnTo>
                <a:lnTo>
                  <a:pt x="6375592" y="1729264"/>
                </a:lnTo>
                <a:lnTo>
                  <a:pt x="6328428" y="17335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12"/>
          <p:cNvSpPr txBox="1">
            <a:spLocks noGrp="1"/>
          </p:cNvSpPr>
          <p:nvPr>
            <p:ph type="title"/>
          </p:nvPr>
        </p:nvSpPr>
        <p:spPr>
          <a:xfrm>
            <a:off x="2043734" y="1388185"/>
            <a:ext cx="5305226" cy="126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8100" dirty="0"/>
              <a:t>CONTACT</a:t>
            </a:r>
            <a:endParaRPr sz="8100" dirty="0"/>
          </a:p>
        </p:txBody>
      </p:sp>
      <p:grpSp>
        <p:nvGrpSpPr>
          <p:cNvPr id="293" name="Google Shape;293;p12"/>
          <p:cNvGrpSpPr/>
          <p:nvPr/>
        </p:nvGrpSpPr>
        <p:grpSpPr>
          <a:xfrm>
            <a:off x="16152829" y="1028722"/>
            <a:ext cx="1106169" cy="981075"/>
            <a:chOff x="16152829" y="1028722"/>
            <a:chExt cx="1106169" cy="981075"/>
          </a:xfrm>
        </p:grpSpPr>
        <p:sp>
          <p:nvSpPr>
            <p:cNvPr id="294" name="Google Shape;294;p12"/>
            <p:cNvSpPr/>
            <p:nvPr/>
          </p:nvSpPr>
          <p:spPr>
            <a:xfrm>
              <a:off x="16152829" y="1143022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16267129" y="1028722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16494467" y="1334907"/>
              <a:ext cx="539115" cy="248285"/>
            </a:xfrm>
            <a:custGeom>
              <a:avLst/>
              <a:gdLst/>
              <a:ahLst/>
              <a:cxnLst/>
              <a:rect l="l" t="t" r="r" b="b"/>
              <a:pathLst>
                <a:path w="539115" h="248284" extrusionOk="0">
                  <a:moveTo>
                    <a:pt x="412733" y="247796"/>
                  </a:moveTo>
                  <a:lnTo>
                    <a:pt x="405469" y="246500"/>
                  </a:lnTo>
                  <a:lnTo>
                    <a:pt x="399032" y="242539"/>
                  </a:lnTo>
                  <a:lnTo>
                    <a:pt x="395450" y="238780"/>
                  </a:lnTo>
                  <a:lnTo>
                    <a:pt x="393540" y="234080"/>
                  </a:lnTo>
                  <a:lnTo>
                    <a:pt x="393540" y="224212"/>
                  </a:lnTo>
                  <a:lnTo>
                    <a:pt x="395212" y="219513"/>
                  </a:lnTo>
                  <a:lnTo>
                    <a:pt x="473299" y="142680"/>
                  </a:lnTo>
                  <a:lnTo>
                    <a:pt x="19103" y="142680"/>
                  </a:lnTo>
                  <a:lnTo>
                    <a:pt x="11686" y="141197"/>
                  </a:lnTo>
                  <a:lnTo>
                    <a:pt x="5611" y="137159"/>
                  </a:lnTo>
                  <a:lnTo>
                    <a:pt x="1507" y="131182"/>
                  </a:lnTo>
                  <a:lnTo>
                    <a:pt x="0" y="123883"/>
                  </a:lnTo>
                  <a:lnTo>
                    <a:pt x="1507" y="116585"/>
                  </a:lnTo>
                  <a:lnTo>
                    <a:pt x="5611" y="110608"/>
                  </a:lnTo>
                  <a:lnTo>
                    <a:pt x="11686" y="106569"/>
                  </a:lnTo>
                  <a:lnTo>
                    <a:pt x="19103" y="105086"/>
                  </a:lnTo>
                  <a:lnTo>
                    <a:pt x="473538" y="105086"/>
                  </a:lnTo>
                  <a:lnTo>
                    <a:pt x="399271" y="32013"/>
                  </a:lnTo>
                  <a:lnTo>
                    <a:pt x="395107" y="25816"/>
                  </a:lnTo>
                  <a:lnTo>
                    <a:pt x="393719" y="18738"/>
                  </a:lnTo>
                  <a:lnTo>
                    <a:pt x="395107" y="11659"/>
                  </a:lnTo>
                  <a:lnTo>
                    <a:pt x="399271" y="5462"/>
                  </a:lnTo>
                  <a:lnTo>
                    <a:pt x="405570" y="1365"/>
                  </a:lnTo>
                  <a:lnTo>
                    <a:pt x="412763" y="0"/>
                  </a:lnTo>
                  <a:lnTo>
                    <a:pt x="419957" y="1365"/>
                  </a:lnTo>
                  <a:lnTo>
                    <a:pt x="426255" y="5462"/>
                  </a:lnTo>
                  <a:lnTo>
                    <a:pt x="532999" y="110725"/>
                  </a:lnTo>
                  <a:lnTo>
                    <a:pt x="537163" y="116922"/>
                  </a:lnTo>
                  <a:lnTo>
                    <a:pt x="538551" y="124001"/>
                  </a:lnTo>
                  <a:lnTo>
                    <a:pt x="537163" y="131079"/>
                  </a:lnTo>
                  <a:lnTo>
                    <a:pt x="532999" y="137276"/>
                  </a:lnTo>
                  <a:lnTo>
                    <a:pt x="426255" y="242304"/>
                  </a:lnTo>
                  <a:lnTo>
                    <a:pt x="419953" y="246405"/>
                  </a:lnTo>
                  <a:lnTo>
                    <a:pt x="412733" y="247796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7" name="Google Shape;297;p12"/>
          <p:cNvSpPr txBox="1"/>
          <p:nvPr/>
        </p:nvSpPr>
        <p:spPr>
          <a:xfrm>
            <a:off x="2229589" y="5443632"/>
            <a:ext cx="5776075" cy="61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900" dirty="0">
                <a:solidFill>
                  <a:srgbClr val="0025EF"/>
                </a:solidFill>
              </a:rPr>
              <a:t>www.</a:t>
            </a:r>
            <a:r>
              <a:rPr lang="nl-BE" sz="3900" dirty="0">
                <a:solidFill>
                  <a:srgbClr val="0025EF"/>
                </a:solidFill>
                <a:latin typeface="Arial"/>
                <a:ea typeface="Arial"/>
                <a:cs typeface="Arial"/>
                <a:sym typeface="Arial"/>
              </a:rPr>
              <a:t>askforconsent.be</a:t>
            </a:r>
            <a:endParaRPr sz="3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10558425" y="5496124"/>
            <a:ext cx="6949873" cy="61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800" u="sng" dirty="0">
                <a:solidFill>
                  <a:srgbClr val="0025E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askforconsentgent@gmail.com</a:t>
            </a:r>
            <a:endParaRPr sz="3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331678" y="738583"/>
            <a:ext cx="264795" cy="406400"/>
          </a:xfrm>
          <a:custGeom>
            <a:avLst/>
            <a:gdLst/>
            <a:ahLst/>
            <a:cxnLst/>
            <a:rect l="l" t="t" r="r" b="b"/>
            <a:pathLst>
              <a:path w="264795" h="406400" extrusionOk="0">
                <a:moveTo>
                  <a:pt x="264772" y="38424"/>
                </a:moveTo>
                <a:lnTo>
                  <a:pt x="260901" y="44827"/>
                </a:lnTo>
                <a:lnTo>
                  <a:pt x="249400" y="63942"/>
                </a:lnTo>
                <a:lnTo>
                  <a:pt x="237723" y="82939"/>
                </a:lnTo>
                <a:lnTo>
                  <a:pt x="225908" y="101842"/>
                </a:lnTo>
                <a:lnTo>
                  <a:pt x="213996" y="120676"/>
                </a:lnTo>
                <a:lnTo>
                  <a:pt x="186103" y="164440"/>
                </a:lnTo>
                <a:lnTo>
                  <a:pt x="158357" y="208321"/>
                </a:lnTo>
                <a:lnTo>
                  <a:pt x="131201" y="252555"/>
                </a:lnTo>
                <a:lnTo>
                  <a:pt x="105080" y="297376"/>
                </a:lnTo>
                <a:lnTo>
                  <a:pt x="80440" y="343019"/>
                </a:lnTo>
                <a:lnTo>
                  <a:pt x="57723" y="389719"/>
                </a:lnTo>
                <a:lnTo>
                  <a:pt x="50506" y="399216"/>
                </a:lnTo>
                <a:lnTo>
                  <a:pt x="40274" y="404697"/>
                </a:lnTo>
                <a:lnTo>
                  <a:pt x="28564" y="406087"/>
                </a:lnTo>
                <a:lnTo>
                  <a:pt x="16912" y="403313"/>
                </a:lnTo>
                <a:lnTo>
                  <a:pt x="7230" y="396179"/>
                </a:lnTo>
                <a:lnTo>
                  <a:pt x="1545" y="385965"/>
                </a:lnTo>
                <a:lnTo>
                  <a:pt x="0" y="374316"/>
                </a:lnTo>
                <a:lnTo>
                  <a:pt x="2739" y="362876"/>
                </a:lnTo>
                <a:lnTo>
                  <a:pt x="21967" y="322989"/>
                </a:lnTo>
                <a:lnTo>
                  <a:pt x="42660" y="283718"/>
                </a:lnTo>
                <a:lnTo>
                  <a:pt x="68413" y="238588"/>
                </a:lnTo>
                <a:lnTo>
                  <a:pt x="95372" y="194178"/>
                </a:lnTo>
                <a:lnTo>
                  <a:pt x="123068" y="150214"/>
                </a:lnTo>
                <a:lnTo>
                  <a:pt x="151029" y="106420"/>
                </a:lnTo>
                <a:lnTo>
                  <a:pt x="178786" y="62522"/>
                </a:lnTo>
                <a:lnTo>
                  <a:pt x="205868" y="18246"/>
                </a:lnTo>
                <a:lnTo>
                  <a:pt x="210048" y="11178"/>
                </a:lnTo>
                <a:lnTo>
                  <a:pt x="215386" y="6227"/>
                </a:lnTo>
                <a:lnTo>
                  <a:pt x="223028" y="3157"/>
                </a:lnTo>
                <a:lnTo>
                  <a:pt x="230686" y="0"/>
                </a:lnTo>
                <a:lnTo>
                  <a:pt x="239340" y="1276"/>
                </a:lnTo>
                <a:lnTo>
                  <a:pt x="246712" y="4477"/>
                </a:lnTo>
                <a:lnTo>
                  <a:pt x="253586" y="7404"/>
                </a:lnTo>
                <a:lnTo>
                  <a:pt x="259546" y="14674"/>
                </a:lnTo>
                <a:lnTo>
                  <a:pt x="264673" y="28289"/>
                </a:lnTo>
                <a:lnTo>
                  <a:pt x="264772" y="38424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0" name="Google Shape;300;p12"/>
          <p:cNvSpPr/>
          <p:nvPr/>
        </p:nvSpPr>
        <p:spPr>
          <a:xfrm>
            <a:off x="16338675" y="3311953"/>
            <a:ext cx="358775" cy="329565"/>
          </a:xfrm>
          <a:custGeom>
            <a:avLst/>
            <a:gdLst/>
            <a:ahLst/>
            <a:cxnLst/>
            <a:rect l="l" t="t" r="r" b="b"/>
            <a:pathLst>
              <a:path w="358775" h="329564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66178" y="210271"/>
                </a:lnTo>
                <a:lnTo>
                  <a:pt x="305959" y="243558"/>
                </a:lnTo>
                <a:lnTo>
                  <a:pt x="347160" y="275171"/>
                </a:lnTo>
                <a:lnTo>
                  <a:pt x="355018" y="284145"/>
                </a:lnTo>
                <a:lnTo>
                  <a:pt x="358338" y="295267"/>
                </a:lnTo>
                <a:lnTo>
                  <a:pt x="357353" y="307018"/>
                </a:lnTo>
                <a:lnTo>
                  <a:pt x="352301" y="317878"/>
                </a:lnTo>
                <a:lnTo>
                  <a:pt x="343372" y="325934"/>
                </a:lnTo>
                <a:lnTo>
                  <a:pt x="332226" y="329458"/>
                </a:lnTo>
                <a:lnTo>
                  <a:pt x="320503" y="328637"/>
                </a:lnTo>
                <a:lnTo>
                  <a:pt x="274619" y="296832"/>
                </a:lnTo>
                <a:lnTo>
                  <a:pt x="240290" y="268690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12"/>
          <p:cNvSpPr/>
          <p:nvPr/>
        </p:nvSpPr>
        <p:spPr>
          <a:xfrm>
            <a:off x="10716927" y="301505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63028"/>
            <a:ext cx="222832" cy="12224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/>
          <p:nvPr/>
        </p:nvSpPr>
        <p:spPr>
          <a:xfrm>
            <a:off x="15646558" y="9321748"/>
            <a:ext cx="453390" cy="140335"/>
          </a:xfrm>
          <a:custGeom>
            <a:avLst/>
            <a:gdLst/>
            <a:ahLst/>
            <a:cxnLst/>
            <a:rect l="l" t="t" r="r" b="b"/>
            <a:pathLst>
              <a:path w="453390" h="140334" extrusionOk="0">
                <a:moveTo>
                  <a:pt x="426399" y="139740"/>
                </a:moveTo>
                <a:lnTo>
                  <a:pt x="419075" y="138209"/>
                </a:lnTo>
                <a:lnTo>
                  <a:pt x="397229" y="133690"/>
                </a:lnTo>
                <a:lnTo>
                  <a:pt x="375436" y="128966"/>
                </a:lnTo>
                <a:lnTo>
                  <a:pt x="353686" y="124082"/>
                </a:lnTo>
                <a:lnTo>
                  <a:pt x="331970" y="119082"/>
                </a:lnTo>
                <a:lnTo>
                  <a:pt x="281437" y="107264"/>
                </a:lnTo>
                <a:lnTo>
                  <a:pt x="230841" y="95623"/>
                </a:lnTo>
                <a:lnTo>
                  <a:pt x="180109" y="84656"/>
                </a:lnTo>
                <a:lnTo>
                  <a:pt x="129165" y="74861"/>
                </a:lnTo>
                <a:lnTo>
                  <a:pt x="77936" y="66733"/>
                </a:lnTo>
                <a:lnTo>
                  <a:pt x="26347" y="60772"/>
                </a:lnTo>
                <a:lnTo>
                  <a:pt x="14995" y="57109"/>
                </a:lnTo>
                <a:lnTo>
                  <a:pt x="6434" y="49271"/>
                </a:lnTo>
                <a:lnTo>
                  <a:pt x="1243" y="38683"/>
                </a:lnTo>
                <a:lnTo>
                  <a:pt x="0" y="26769"/>
                </a:lnTo>
                <a:lnTo>
                  <a:pt x="3523" y="15271"/>
                </a:lnTo>
                <a:lnTo>
                  <a:pt x="11277" y="6523"/>
                </a:lnTo>
                <a:lnTo>
                  <a:pt x="21756" y="1205"/>
                </a:lnTo>
                <a:lnTo>
                  <a:pt x="33458" y="0"/>
                </a:lnTo>
                <a:lnTo>
                  <a:pt x="55459" y="2262"/>
                </a:lnTo>
                <a:lnTo>
                  <a:pt x="99441" y="7987"/>
                </a:lnTo>
                <a:lnTo>
                  <a:pt x="172484" y="20787"/>
                </a:lnTo>
                <a:lnTo>
                  <a:pt x="223318" y="31510"/>
                </a:lnTo>
                <a:lnTo>
                  <a:pt x="273975" y="43076"/>
                </a:lnTo>
                <a:lnTo>
                  <a:pt x="324559" y="54948"/>
                </a:lnTo>
                <a:lnTo>
                  <a:pt x="375174" y="66594"/>
                </a:lnTo>
                <a:lnTo>
                  <a:pt x="425922" y="77477"/>
                </a:lnTo>
                <a:lnTo>
                  <a:pt x="433975" y="79079"/>
                </a:lnTo>
                <a:lnTo>
                  <a:pt x="440416" y="82476"/>
                </a:lnTo>
                <a:lnTo>
                  <a:pt x="445844" y="88669"/>
                </a:lnTo>
                <a:lnTo>
                  <a:pt x="451361" y="94849"/>
                </a:lnTo>
                <a:lnTo>
                  <a:pt x="453023" y="103436"/>
                </a:lnTo>
                <a:lnTo>
                  <a:pt x="452445" y="111453"/>
                </a:lnTo>
                <a:lnTo>
                  <a:pt x="451961" y="118908"/>
                </a:lnTo>
                <a:lnTo>
                  <a:pt x="447077" y="126940"/>
                </a:lnTo>
                <a:lnTo>
                  <a:pt x="435929" y="136288"/>
                </a:lnTo>
                <a:lnTo>
                  <a:pt x="426399" y="13974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04" name="Google Shape;3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1689" y="10081107"/>
            <a:ext cx="168662" cy="20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1716" y="1"/>
            <a:ext cx="231301" cy="24452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2"/>
          <p:cNvSpPr/>
          <p:nvPr/>
        </p:nvSpPr>
        <p:spPr>
          <a:xfrm>
            <a:off x="17239693" y="0"/>
            <a:ext cx="268605" cy="340995"/>
          </a:xfrm>
          <a:custGeom>
            <a:avLst/>
            <a:gdLst/>
            <a:ahLst/>
            <a:cxnLst/>
            <a:rect l="l" t="t" r="r" b="b"/>
            <a:pathLst>
              <a:path w="268605" h="340995" extrusionOk="0">
                <a:moveTo>
                  <a:pt x="268028" y="0"/>
                </a:moveTo>
                <a:lnTo>
                  <a:pt x="262611" y="8178"/>
                </a:lnTo>
                <a:lnTo>
                  <a:pt x="250122" y="26651"/>
                </a:lnTo>
                <a:lnTo>
                  <a:pt x="165399" y="148477"/>
                </a:lnTo>
                <a:lnTo>
                  <a:pt x="136353" y="191493"/>
                </a:lnTo>
                <a:lnTo>
                  <a:pt x="108315" y="235141"/>
                </a:lnTo>
                <a:lnTo>
                  <a:pt x="81720" y="279674"/>
                </a:lnTo>
                <a:lnTo>
                  <a:pt x="57002" y="325346"/>
                </a:lnTo>
                <a:lnTo>
                  <a:pt x="49379" y="334521"/>
                </a:lnTo>
                <a:lnTo>
                  <a:pt x="38920" y="339553"/>
                </a:lnTo>
                <a:lnTo>
                  <a:pt x="27161" y="340435"/>
                </a:lnTo>
                <a:lnTo>
                  <a:pt x="15640" y="337159"/>
                </a:lnTo>
                <a:lnTo>
                  <a:pt x="6277" y="329612"/>
                </a:lnTo>
                <a:lnTo>
                  <a:pt x="1039" y="319161"/>
                </a:lnTo>
                <a:lnTo>
                  <a:pt x="0" y="307456"/>
                </a:lnTo>
                <a:lnTo>
                  <a:pt x="3232" y="296146"/>
                </a:lnTo>
                <a:lnTo>
                  <a:pt x="24169" y="257129"/>
                </a:lnTo>
                <a:lnTo>
                  <a:pt x="46544" y="218792"/>
                </a:lnTo>
                <a:lnTo>
                  <a:pt x="74228" y="174820"/>
                </a:lnTo>
                <a:lnTo>
                  <a:pt x="103086" y="131619"/>
                </a:lnTo>
                <a:lnTo>
                  <a:pt x="192125" y="3700"/>
                </a:lnTo>
                <a:lnTo>
                  <a:pt x="194615" y="0"/>
                </a:lnTo>
                <a:lnTo>
                  <a:pt x="268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7" name="Google Shape;307;p12"/>
          <p:cNvSpPr/>
          <p:nvPr/>
        </p:nvSpPr>
        <p:spPr>
          <a:xfrm>
            <a:off x="543777" y="9396462"/>
            <a:ext cx="413384" cy="252095"/>
          </a:xfrm>
          <a:custGeom>
            <a:avLst/>
            <a:gdLst/>
            <a:ahLst/>
            <a:cxnLst/>
            <a:rect l="l" t="t" r="r" b="b"/>
            <a:pathLst>
              <a:path w="413384" h="252095" extrusionOk="0">
                <a:moveTo>
                  <a:pt x="405108" y="53048"/>
                </a:moveTo>
                <a:lnTo>
                  <a:pt x="398490" y="56539"/>
                </a:lnTo>
                <a:lnTo>
                  <a:pt x="378781" y="66989"/>
                </a:lnTo>
                <a:lnTo>
                  <a:pt x="358982" y="77248"/>
                </a:lnTo>
                <a:lnTo>
                  <a:pt x="339113" y="87355"/>
                </a:lnTo>
                <a:lnTo>
                  <a:pt x="319197" y="97353"/>
                </a:lnTo>
                <a:lnTo>
                  <a:pt x="272736" y="120474"/>
                </a:lnTo>
                <a:lnTo>
                  <a:pt x="226340" y="143772"/>
                </a:lnTo>
                <a:lnTo>
                  <a:pt x="180267" y="167677"/>
                </a:lnTo>
                <a:lnTo>
                  <a:pt x="134779" y="192618"/>
                </a:lnTo>
                <a:lnTo>
                  <a:pt x="90135" y="219027"/>
                </a:lnTo>
                <a:lnTo>
                  <a:pt x="46596" y="247333"/>
                </a:lnTo>
                <a:lnTo>
                  <a:pt x="35516" y="251750"/>
                </a:lnTo>
                <a:lnTo>
                  <a:pt x="23923" y="251172"/>
                </a:lnTo>
                <a:lnTo>
                  <a:pt x="13173" y="246327"/>
                </a:lnTo>
                <a:lnTo>
                  <a:pt x="4618" y="237943"/>
                </a:lnTo>
                <a:lnTo>
                  <a:pt x="0" y="226839"/>
                </a:lnTo>
                <a:lnTo>
                  <a:pt x="393" y="215156"/>
                </a:lnTo>
                <a:lnTo>
                  <a:pt x="31709" y="183699"/>
                </a:lnTo>
                <a:lnTo>
                  <a:pt x="69239" y="160062"/>
                </a:lnTo>
                <a:lnTo>
                  <a:pt x="133665" y="123341"/>
                </a:lnTo>
                <a:lnTo>
                  <a:pt x="179659" y="99185"/>
                </a:lnTo>
                <a:lnTo>
                  <a:pt x="226055" y="75789"/>
                </a:lnTo>
                <a:lnTo>
                  <a:pt x="272591" y="52677"/>
                </a:lnTo>
                <a:lnTo>
                  <a:pt x="319004" y="29370"/>
                </a:lnTo>
                <a:lnTo>
                  <a:pt x="365035" y="5391"/>
                </a:lnTo>
                <a:lnTo>
                  <a:pt x="372260" y="1490"/>
                </a:lnTo>
                <a:lnTo>
                  <a:pt x="379387" y="0"/>
                </a:lnTo>
                <a:lnTo>
                  <a:pt x="387518" y="1308"/>
                </a:lnTo>
                <a:lnTo>
                  <a:pt x="395708" y="2550"/>
                </a:lnTo>
                <a:lnTo>
                  <a:pt x="402465" y="8105"/>
                </a:lnTo>
                <a:lnTo>
                  <a:pt x="407132" y="14648"/>
                </a:lnTo>
                <a:lnTo>
                  <a:pt x="411514" y="20700"/>
                </a:lnTo>
                <a:lnTo>
                  <a:pt x="412873" y="30002"/>
                </a:lnTo>
                <a:lnTo>
                  <a:pt x="410247" y="44312"/>
                </a:lnTo>
                <a:lnTo>
                  <a:pt x="405108" y="530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08" name="Google Shape;30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059505" y="7961452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2"/>
          <p:cNvSpPr/>
          <p:nvPr/>
        </p:nvSpPr>
        <p:spPr>
          <a:xfrm>
            <a:off x="10796951" y="9470707"/>
            <a:ext cx="360680" cy="327025"/>
          </a:xfrm>
          <a:custGeom>
            <a:avLst/>
            <a:gdLst/>
            <a:ahLst/>
            <a:cxnLst/>
            <a:rect l="l" t="t" r="r" b="b"/>
            <a:pathLst>
              <a:path w="360679" h="327025" extrusionOk="0">
                <a:moveTo>
                  <a:pt x="3024" y="279396"/>
                </a:moveTo>
                <a:lnTo>
                  <a:pt x="8678" y="274495"/>
                </a:lnTo>
                <a:lnTo>
                  <a:pt x="25505" y="259848"/>
                </a:lnTo>
                <a:lnTo>
                  <a:pt x="42462" y="245367"/>
                </a:lnTo>
                <a:lnTo>
                  <a:pt x="59521" y="231018"/>
                </a:lnTo>
                <a:lnTo>
                  <a:pt x="76652" y="216765"/>
                </a:lnTo>
                <a:lnTo>
                  <a:pt x="116659" y="183710"/>
                </a:lnTo>
                <a:lnTo>
                  <a:pt x="156565" y="150499"/>
                </a:lnTo>
                <a:lnTo>
                  <a:pt x="196017" y="116770"/>
                </a:lnTo>
                <a:lnTo>
                  <a:pt x="234665" y="82164"/>
                </a:lnTo>
                <a:lnTo>
                  <a:pt x="272158" y="46321"/>
                </a:lnTo>
                <a:lnTo>
                  <a:pt x="308145" y="8880"/>
                </a:lnTo>
                <a:lnTo>
                  <a:pt x="317935" y="2065"/>
                </a:lnTo>
                <a:lnTo>
                  <a:pt x="358174" y="18274"/>
                </a:lnTo>
                <a:lnTo>
                  <a:pt x="360440" y="29742"/>
                </a:lnTo>
                <a:lnTo>
                  <a:pt x="358325" y="41302"/>
                </a:lnTo>
                <a:lnTo>
                  <a:pt x="321627" y="83376"/>
                </a:lnTo>
                <a:lnTo>
                  <a:pt x="289852" y="114371"/>
                </a:lnTo>
                <a:lnTo>
                  <a:pt x="251458" y="149384"/>
                </a:lnTo>
                <a:lnTo>
                  <a:pt x="212139" y="183341"/>
                </a:lnTo>
                <a:lnTo>
                  <a:pt x="172257" y="216647"/>
                </a:lnTo>
                <a:lnTo>
                  <a:pt x="132174" y="249709"/>
                </a:lnTo>
                <a:lnTo>
                  <a:pt x="92254" y="282933"/>
                </a:lnTo>
                <a:lnTo>
                  <a:pt x="52859" y="316725"/>
                </a:lnTo>
                <a:lnTo>
                  <a:pt x="46707" y="322162"/>
                </a:lnTo>
                <a:lnTo>
                  <a:pt x="40103" y="325230"/>
                </a:lnTo>
                <a:lnTo>
                  <a:pt x="31887" y="325799"/>
                </a:lnTo>
                <a:lnTo>
                  <a:pt x="23629" y="326446"/>
                </a:lnTo>
                <a:lnTo>
                  <a:pt x="15788" y="322569"/>
                </a:lnTo>
                <a:lnTo>
                  <a:pt x="9760" y="317254"/>
                </a:lnTo>
                <a:lnTo>
                  <a:pt x="4120" y="312354"/>
                </a:lnTo>
                <a:lnTo>
                  <a:pt x="687" y="303602"/>
                </a:lnTo>
                <a:lnTo>
                  <a:pt x="0" y="289070"/>
                </a:lnTo>
                <a:lnTo>
                  <a:pt x="3024" y="2793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10" name="Google Shape;310;p12" descr="Afbeelding met patroon, plein, pixel, kruiswoordpuzzel&#10;&#10;Automatisch gegenereerde beschrijv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40224" y="7189549"/>
            <a:ext cx="2815669" cy="2815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/>
          <p:nvPr/>
        </p:nvSpPr>
        <p:spPr>
          <a:xfrm>
            <a:off x="6149499" y="7293919"/>
            <a:ext cx="456565" cy="127000"/>
          </a:xfrm>
          <a:custGeom>
            <a:avLst/>
            <a:gdLst/>
            <a:ahLst/>
            <a:cxnLst/>
            <a:rect l="l" t="t" r="r" b="b"/>
            <a:pathLst>
              <a:path w="456565" h="127000" extrusionOk="0">
                <a:moveTo>
                  <a:pt x="16595" y="67436"/>
                </a:moveTo>
                <a:lnTo>
                  <a:pt x="23990" y="66292"/>
                </a:lnTo>
                <a:lnTo>
                  <a:pt x="46028" y="62834"/>
                </a:lnTo>
                <a:lnTo>
                  <a:pt x="68090" y="59586"/>
                </a:lnTo>
                <a:lnTo>
                  <a:pt x="90167" y="56503"/>
                </a:lnTo>
                <a:lnTo>
                  <a:pt x="112254" y="53541"/>
                </a:lnTo>
                <a:lnTo>
                  <a:pt x="163713" y="46819"/>
                </a:lnTo>
                <a:lnTo>
                  <a:pt x="215169" y="39910"/>
                </a:lnTo>
                <a:lnTo>
                  <a:pt x="266516" y="32321"/>
                </a:lnTo>
                <a:lnTo>
                  <a:pt x="317648" y="23562"/>
                </a:lnTo>
                <a:lnTo>
                  <a:pt x="368460" y="13141"/>
                </a:lnTo>
                <a:lnTo>
                  <a:pt x="418846" y="566"/>
                </a:lnTo>
                <a:lnTo>
                  <a:pt x="430761" y="0"/>
                </a:lnTo>
                <a:lnTo>
                  <a:pt x="441533" y="4323"/>
                </a:lnTo>
                <a:lnTo>
                  <a:pt x="450118" y="12407"/>
                </a:lnTo>
                <a:lnTo>
                  <a:pt x="455475" y="23121"/>
                </a:lnTo>
                <a:lnTo>
                  <a:pt x="456223" y="35123"/>
                </a:lnTo>
                <a:lnTo>
                  <a:pt x="452044" y="46041"/>
                </a:lnTo>
                <a:lnTo>
                  <a:pt x="412188" y="65577"/>
                </a:lnTo>
                <a:lnTo>
                  <a:pt x="369004" y="75697"/>
                </a:lnTo>
                <a:lnTo>
                  <a:pt x="296129" y="89422"/>
                </a:lnTo>
                <a:lnTo>
                  <a:pt x="244774" y="97274"/>
                </a:lnTo>
                <a:lnTo>
                  <a:pt x="193287" y="104276"/>
                </a:lnTo>
                <a:lnTo>
                  <a:pt x="141760" y="110964"/>
                </a:lnTo>
                <a:lnTo>
                  <a:pt x="90285" y="117876"/>
                </a:lnTo>
                <a:lnTo>
                  <a:pt x="38954" y="125549"/>
                </a:lnTo>
                <a:lnTo>
                  <a:pt x="30852" y="126883"/>
                </a:lnTo>
                <a:lnTo>
                  <a:pt x="23628" y="125970"/>
                </a:lnTo>
                <a:lnTo>
                  <a:pt x="16367" y="122084"/>
                </a:lnTo>
                <a:lnTo>
                  <a:pt x="9029" y="118240"/>
                </a:lnTo>
                <a:lnTo>
                  <a:pt x="4450" y="110788"/>
                </a:lnTo>
                <a:lnTo>
                  <a:pt x="2170" y="103080"/>
                </a:lnTo>
                <a:lnTo>
                  <a:pt x="0" y="95932"/>
                </a:lnTo>
                <a:lnTo>
                  <a:pt x="1745" y="86694"/>
                </a:lnTo>
                <a:lnTo>
                  <a:pt x="8890" y="74021"/>
                </a:lnTo>
                <a:lnTo>
                  <a:pt x="16595" y="674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2" name="Google Shape;72;p2"/>
          <p:cNvGrpSpPr/>
          <p:nvPr/>
        </p:nvGrpSpPr>
        <p:grpSpPr>
          <a:xfrm>
            <a:off x="294802" y="791854"/>
            <a:ext cx="8600611" cy="3656085"/>
            <a:chOff x="294802" y="791854"/>
            <a:chExt cx="8600611" cy="3656085"/>
          </a:xfrm>
        </p:grpSpPr>
        <p:sp>
          <p:nvSpPr>
            <p:cNvPr id="73" name="Google Shape;73;p2"/>
            <p:cNvSpPr/>
            <p:nvPr/>
          </p:nvSpPr>
          <p:spPr>
            <a:xfrm>
              <a:off x="294802" y="933214"/>
              <a:ext cx="7896225" cy="3514725"/>
            </a:xfrm>
            <a:custGeom>
              <a:avLst/>
              <a:gdLst/>
              <a:ahLst/>
              <a:cxnLst/>
              <a:rect l="l" t="t" r="r" b="b"/>
              <a:pathLst>
                <a:path w="7896225" h="3514725" extrusionOk="0">
                  <a:moveTo>
                    <a:pt x="7620380" y="3514725"/>
                  </a:moveTo>
                  <a:lnTo>
                    <a:pt x="275667" y="3514725"/>
                  </a:lnTo>
                  <a:lnTo>
                    <a:pt x="226208" y="3510264"/>
                  </a:lnTo>
                  <a:lnTo>
                    <a:pt x="179619" y="3497409"/>
                  </a:lnTo>
                  <a:lnTo>
                    <a:pt x="136687" y="3476947"/>
                  </a:lnTo>
                  <a:lnTo>
                    <a:pt x="98202" y="3449667"/>
                  </a:lnTo>
                  <a:lnTo>
                    <a:pt x="64948" y="3416358"/>
                  </a:lnTo>
                  <a:lnTo>
                    <a:pt x="37714" y="3377807"/>
                  </a:lnTo>
                  <a:lnTo>
                    <a:pt x="17286" y="3334804"/>
                  </a:lnTo>
                  <a:lnTo>
                    <a:pt x="4452" y="3288137"/>
                  </a:lnTo>
                  <a:lnTo>
                    <a:pt x="0" y="3238594"/>
                  </a:lnTo>
                  <a:lnTo>
                    <a:pt x="0" y="276130"/>
                  </a:lnTo>
                  <a:lnTo>
                    <a:pt x="4452" y="226587"/>
                  </a:lnTo>
                  <a:lnTo>
                    <a:pt x="17286" y="179920"/>
                  </a:lnTo>
                  <a:lnTo>
                    <a:pt x="37714" y="136917"/>
                  </a:lnTo>
                  <a:lnTo>
                    <a:pt x="64948" y="98366"/>
                  </a:lnTo>
                  <a:lnTo>
                    <a:pt x="98202" y="65057"/>
                  </a:lnTo>
                  <a:lnTo>
                    <a:pt x="136687" y="37777"/>
                  </a:lnTo>
                  <a:lnTo>
                    <a:pt x="179619" y="17315"/>
                  </a:lnTo>
                  <a:lnTo>
                    <a:pt x="226208" y="4460"/>
                  </a:lnTo>
                  <a:lnTo>
                    <a:pt x="275667" y="0"/>
                  </a:lnTo>
                  <a:lnTo>
                    <a:pt x="7620380" y="0"/>
                  </a:lnTo>
                  <a:lnTo>
                    <a:pt x="7669840" y="4460"/>
                  </a:lnTo>
                  <a:lnTo>
                    <a:pt x="7716429" y="17315"/>
                  </a:lnTo>
                  <a:lnTo>
                    <a:pt x="7759360" y="37777"/>
                  </a:lnTo>
                  <a:lnTo>
                    <a:pt x="7797846" y="65057"/>
                  </a:lnTo>
                  <a:lnTo>
                    <a:pt x="7831099" y="98366"/>
                  </a:lnTo>
                  <a:lnTo>
                    <a:pt x="7858334" y="136917"/>
                  </a:lnTo>
                  <a:lnTo>
                    <a:pt x="7878761" y="179920"/>
                  </a:lnTo>
                  <a:lnTo>
                    <a:pt x="7891595" y="226587"/>
                  </a:lnTo>
                  <a:lnTo>
                    <a:pt x="7896048" y="276130"/>
                  </a:lnTo>
                  <a:lnTo>
                    <a:pt x="7896048" y="3238594"/>
                  </a:lnTo>
                  <a:lnTo>
                    <a:pt x="7891595" y="3288137"/>
                  </a:lnTo>
                  <a:lnTo>
                    <a:pt x="7878761" y="3334804"/>
                  </a:lnTo>
                  <a:lnTo>
                    <a:pt x="7858334" y="3377807"/>
                  </a:lnTo>
                  <a:lnTo>
                    <a:pt x="7831099" y="3416358"/>
                  </a:lnTo>
                  <a:lnTo>
                    <a:pt x="7797846" y="3449667"/>
                  </a:lnTo>
                  <a:lnTo>
                    <a:pt x="7759360" y="3476947"/>
                  </a:lnTo>
                  <a:lnTo>
                    <a:pt x="7716429" y="3497409"/>
                  </a:lnTo>
                  <a:lnTo>
                    <a:pt x="7669840" y="3510264"/>
                  </a:lnTo>
                  <a:lnTo>
                    <a:pt x="7620380" y="3514725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980138" y="791854"/>
              <a:ext cx="7915275" cy="3486150"/>
            </a:xfrm>
            <a:custGeom>
              <a:avLst/>
              <a:gdLst/>
              <a:ahLst/>
              <a:cxnLst/>
              <a:rect l="l" t="t" r="r" b="b"/>
              <a:pathLst>
                <a:path w="7915275" h="3486150" extrusionOk="0">
                  <a:moveTo>
                    <a:pt x="7639228" y="3486150"/>
                  </a:moveTo>
                  <a:lnTo>
                    <a:pt x="275923" y="3486150"/>
                  </a:lnTo>
                  <a:lnTo>
                    <a:pt x="226417" y="3481692"/>
                  </a:lnTo>
                  <a:lnTo>
                    <a:pt x="179785" y="3468846"/>
                  </a:lnTo>
                  <a:lnTo>
                    <a:pt x="136814" y="3448397"/>
                  </a:lnTo>
                  <a:lnTo>
                    <a:pt x="98293" y="3421136"/>
                  </a:lnTo>
                  <a:lnTo>
                    <a:pt x="65008" y="3387849"/>
                  </a:lnTo>
                  <a:lnTo>
                    <a:pt x="37749" y="3349324"/>
                  </a:lnTo>
                  <a:lnTo>
                    <a:pt x="17302" y="3306350"/>
                  </a:lnTo>
                  <a:lnTo>
                    <a:pt x="4456" y="3259714"/>
                  </a:lnTo>
                  <a:lnTo>
                    <a:pt x="0" y="3210204"/>
                  </a:lnTo>
                  <a:lnTo>
                    <a:pt x="0" y="275945"/>
                  </a:lnTo>
                  <a:lnTo>
                    <a:pt x="4456" y="226436"/>
                  </a:lnTo>
                  <a:lnTo>
                    <a:pt x="17302" y="179800"/>
                  </a:lnTo>
                  <a:lnTo>
                    <a:pt x="37749" y="136825"/>
                  </a:lnTo>
                  <a:lnTo>
                    <a:pt x="65008" y="98300"/>
                  </a:lnTo>
                  <a:lnTo>
                    <a:pt x="98293" y="65013"/>
                  </a:lnTo>
                  <a:lnTo>
                    <a:pt x="136814" y="37752"/>
                  </a:lnTo>
                  <a:lnTo>
                    <a:pt x="179785" y="17304"/>
                  </a:lnTo>
                  <a:lnTo>
                    <a:pt x="226417" y="4457"/>
                  </a:lnTo>
                  <a:lnTo>
                    <a:pt x="275923" y="0"/>
                  </a:lnTo>
                  <a:lnTo>
                    <a:pt x="7639228" y="0"/>
                  </a:lnTo>
                  <a:lnTo>
                    <a:pt x="7688733" y="4457"/>
                  </a:lnTo>
                  <a:lnTo>
                    <a:pt x="7735366" y="17304"/>
                  </a:lnTo>
                  <a:lnTo>
                    <a:pt x="7778336" y="37752"/>
                  </a:lnTo>
                  <a:lnTo>
                    <a:pt x="7816858" y="65013"/>
                  </a:lnTo>
                  <a:lnTo>
                    <a:pt x="7850143" y="98300"/>
                  </a:lnTo>
                  <a:lnTo>
                    <a:pt x="7877402" y="136825"/>
                  </a:lnTo>
                  <a:lnTo>
                    <a:pt x="7897848" y="179800"/>
                  </a:lnTo>
                  <a:lnTo>
                    <a:pt x="7910694" y="226436"/>
                  </a:lnTo>
                  <a:lnTo>
                    <a:pt x="7915151" y="275945"/>
                  </a:lnTo>
                  <a:lnTo>
                    <a:pt x="7915151" y="3210204"/>
                  </a:lnTo>
                  <a:lnTo>
                    <a:pt x="7910694" y="3259714"/>
                  </a:lnTo>
                  <a:lnTo>
                    <a:pt x="7897848" y="3306350"/>
                  </a:lnTo>
                  <a:lnTo>
                    <a:pt x="7877402" y="3349324"/>
                  </a:lnTo>
                  <a:lnTo>
                    <a:pt x="7850143" y="3387849"/>
                  </a:lnTo>
                  <a:lnTo>
                    <a:pt x="7816858" y="3421136"/>
                  </a:lnTo>
                  <a:lnTo>
                    <a:pt x="7778336" y="3448397"/>
                  </a:lnTo>
                  <a:lnTo>
                    <a:pt x="7735366" y="3468846"/>
                  </a:lnTo>
                  <a:lnTo>
                    <a:pt x="7688733" y="3481692"/>
                  </a:lnTo>
                  <a:lnTo>
                    <a:pt x="7639228" y="3486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10176594" y="1069781"/>
            <a:ext cx="6943725" cy="1714500"/>
          </a:xfrm>
          <a:custGeom>
            <a:avLst/>
            <a:gdLst/>
            <a:ahLst/>
            <a:cxnLst/>
            <a:rect l="l" t="t" r="r" b="b"/>
            <a:pathLst>
              <a:path w="6943725" h="1714500" extrusionOk="0">
                <a:moveTo>
                  <a:pt x="6687954" y="1714499"/>
                </a:moveTo>
                <a:lnTo>
                  <a:pt x="255691" y="1714499"/>
                </a:lnTo>
                <a:lnTo>
                  <a:pt x="209815" y="1710359"/>
                </a:lnTo>
                <a:lnTo>
                  <a:pt x="166602" y="1698426"/>
                </a:lnTo>
                <a:lnTo>
                  <a:pt x="126782" y="1679433"/>
                </a:lnTo>
                <a:lnTo>
                  <a:pt x="91085" y="1654111"/>
                </a:lnTo>
                <a:lnTo>
                  <a:pt x="60241" y="1623192"/>
                </a:lnTo>
                <a:lnTo>
                  <a:pt x="34981" y="1587408"/>
                </a:lnTo>
                <a:lnTo>
                  <a:pt x="16033" y="1547491"/>
                </a:lnTo>
                <a:lnTo>
                  <a:pt x="4130" y="1504173"/>
                </a:lnTo>
                <a:lnTo>
                  <a:pt x="0" y="1458185"/>
                </a:lnTo>
                <a:lnTo>
                  <a:pt x="0" y="256314"/>
                </a:lnTo>
                <a:lnTo>
                  <a:pt x="4130" y="210326"/>
                </a:lnTo>
                <a:lnTo>
                  <a:pt x="16033" y="167008"/>
                </a:lnTo>
                <a:lnTo>
                  <a:pt x="34981" y="127091"/>
                </a:lnTo>
                <a:lnTo>
                  <a:pt x="60241" y="91307"/>
                </a:lnTo>
                <a:lnTo>
                  <a:pt x="91085" y="60388"/>
                </a:lnTo>
                <a:lnTo>
                  <a:pt x="126782" y="35066"/>
                </a:lnTo>
                <a:lnTo>
                  <a:pt x="166602" y="16072"/>
                </a:lnTo>
                <a:lnTo>
                  <a:pt x="209815" y="4140"/>
                </a:lnTo>
                <a:lnTo>
                  <a:pt x="255691" y="0"/>
                </a:lnTo>
                <a:lnTo>
                  <a:pt x="6687954" y="0"/>
                </a:lnTo>
                <a:lnTo>
                  <a:pt x="6733830" y="4140"/>
                </a:lnTo>
                <a:lnTo>
                  <a:pt x="6777043" y="16072"/>
                </a:lnTo>
                <a:lnTo>
                  <a:pt x="6816863" y="35066"/>
                </a:lnTo>
                <a:lnTo>
                  <a:pt x="6852560" y="60388"/>
                </a:lnTo>
                <a:lnTo>
                  <a:pt x="6883404" y="91307"/>
                </a:lnTo>
                <a:lnTo>
                  <a:pt x="6908664" y="127091"/>
                </a:lnTo>
                <a:lnTo>
                  <a:pt x="6927612" y="167008"/>
                </a:lnTo>
                <a:lnTo>
                  <a:pt x="6939515" y="210326"/>
                </a:lnTo>
                <a:lnTo>
                  <a:pt x="6943645" y="256314"/>
                </a:lnTo>
                <a:lnTo>
                  <a:pt x="6943645" y="1458185"/>
                </a:lnTo>
                <a:lnTo>
                  <a:pt x="6939515" y="1504173"/>
                </a:lnTo>
                <a:lnTo>
                  <a:pt x="6927612" y="1547491"/>
                </a:lnTo>
                <a:lnTo>
                  <a:pt x="6908664" y="1587408"/>
                </a:lnTo>
                <a:lnTo>
                  <a:pt x="6883404" y="1623192"/>
                </a:lnTo>
                <a:lnTo>
                  <a:pt x="6852560" y="1654111"/>
                </a:lnTo>
                <a:lnTo>
                  <a:pt x="6816863" y="1679433"/>
                </a:lnTo>
                <a:lnTo>
                  <a:pt x="6777043" y="1698426"/>
                </a:lnTo>
                <a:lnTo>
                  <a:pt x="6733830" y="1710359"/>
                </a:lnTo>
                <a:lnTo>
                  <a:pt x="6687954" y="1714499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2"/>
          <p:cNvSpPr/>
          <p:nvPr/>
        </p:nvSpPr>
        <p:spPr>
          <a:xfrm>
            <a:off x="10243084" y="3254906"/>
            <a:ext cx="6943725" cy="1714500"/>
          </a:xfrm>
          <a:custGeom>
            <a:avLst/>
            <a:gdLst/>
            <a:ahLst/>
            <a:cxnLst/>
            <a:rect l="l" t="t" r="r" b="b"/>
            <a:pathLst>
              <a:path w="6943725" h="1714500" extrusionOk="0">
                <a:moveTo>
                  <a:pt x="6687954" y="1714499"/>
                </a:moveTo>
                <a:lnTo>
                  <a:pt x="255691" y="1714499"/>
                </a:lnTo>
                <a:lnTo>
                  <a:pt x="209815" y="1710359"/>
                </a:lnTo>
                <a:lnTo>
                  <a:pt x="166602" y="1698426"/>
                </a:lnTo>
                <a:lnTo>
                  <a:pt x="126782" y="1679433"/>
                </a:lnTo>
                <a:lnTo>
                  <a:pt x="91085" y="1654111"/>
                </a:lnTo>
                <a:lnTo>
                  <a:pt x="60241" y="1623192"/>
                </a:lnTo>
                <a:lnTo>
                  <a:pt x="34981" y="1587408"/>
                </a:lnTo>
                <a:lnTo>
                  <a:pt x="16033" y="1547491"/>
                </a:lnTo>
                <a:lnTo>
                  <a:pt x="4130" y="1504173"/>
                </a:lnTo>
                <a:lnTo>
                  <a:pt x="0" y="1458185"/>
                </a:lnTo>
                <a:lnTo>
                  <a:pt x="0" y="256314"/>
                </a:lnTo>
                <a:lnTo>
                  <a:pt x="4130" y="210326"/>
                </a:lnTo>
                <a:lnTo>
                  <a:pt x="16033" y="167008"/>
                </a:lnTo>
                <a:lnTo>
                  <a:pt x="34981" y="127091"/>
                </a:lnTo>
                <a:lnTo>
                  <a:pt x="60241" y="91307"/>
                </a:lnTo>
                <a:lnTo>
                  <a:pt x="91085" y="60388"/>
                </a:lnTo>
                <a:lnTo>
                  <a:pt x="126782" y="35066"/>
                </a:lnTo>
                <a:lnTo>
                  <a:pt x="166602" y="16072"/>
                </a:lnTo>
                <a:lnTo>
                  <a:pt x="209815" y="4140"/>
                </a:lnTo>
                <a:lnTo>
                  <a:pt x="255691" y="0"/>
                </a:lnTo>
                <a:lnTo>
                  <a:pt x="6687954" y="0"/>
                </a:lnTo>
                <a:lnTo>
                  <a:pt x="6733830" y="4140"/>
                </a:lnTo>
                <a:lnTo>
                  <a:pt x="6777043" y="16072"/>
                </a:lnTo>
                <a:lnTo>
                  <a:pt x="6816863" y="35066"/>
                </a:lnTo>
                <a:lnTo>
                  <a:pt x="6852560" y="60388"/>
                </a:lnTo>
                <a:lnTo>
                  <a:pt x="6883404" y="91307"/>
                </a:lnTo>
                <a:lnTo>
                  <a:pt x="6908664" y="127091"/>
                </a:lnTo>
                <a:lnTo>
                  <a:pt x="6927612" y="167008"/>
                </a:lnTo>
                <a:lnTo>
                  <a:pt x="6939515" y="210326"/>
                </a:lnTo>
                <a:lnTo>
                  <a:pt x="6943645" y="256314"/>
                </a:lnTo>
                <a:lnTo>
                  <a:pt x="6943645" y="1458185"/>
                </a:lnTo>
                <a:lnTo>
                  <a:pt x="6939515" y="1504173"/>
                </a:lnTo>
                <a:lnTo>
                  <a:pt x="6927612" y="1547491"/>
                </a:lnTo>
                <a:lnTo>
                  <a:pt x="6908664" y="1587408"/>
                </a:lnTo>
                <a:lnTo>
                  <a:pt x="6883404" y="1623192"/>
                </a:lnTo>
                <a:lnTo>
                  <a:pt x="6852560" y="1654111"/>
                </a:lnTo>
                <a:lnTo>
                  <a:pt x="6816863" y="1679433"/>
                </a:lnTo>
                <a:lnTo>
                  <a:pt x="6777043" y="1698426"/>
                </a:lnTo>
                <a:lnTo>
                  <a:pt x="6733830" y="1710359"/>
                </a:lnTo>
                <a:lnTo>
                  <a:pt x="6687954" y="1714499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2"/>
          <p:cNvSpPr/>
          <p:nvPr/>
        </p:nvSpPr>
        <p:spPr>
          <a:xfrm>
            <a:off x="10243084" y="5451278"/>
            <a:ext cx="6943725" cy="1714500"/>
          </a:xfrm>
          <a:custGeom>
            <a:avLst/>
            <a:gdLst/>
            <a:ahLst/>
            <a:cxnLst/>
            <a:rect l="l" t="t" r="r" b="b"/>
            <a:pathLst>
              <a:path w="6943725" h="1714500" extrusionOk="0">
                <a:moveTo>
                  <a:pt x="6687954" y="1714499"/>
                </a:moveTo>
                <a:lnTo>
                  <a:pt x="255691" y="1714499"/>
                </a:lnTo>
                <a:lnTo>
                  <a:pt x="209815" y="1710359"/>
                </a:lnTo>
                <a:lnTo>
                  <a:pt x="166602" y="1698426"/>
                </a:lnTo>
                <a:lnTo>
                  <a:pt x="126782" y="1679433"/>
                </a:lnTo>
                <a:lnTo>
                  <a:pt x="91085" y="1654111"/>
                </a:lnTo>
                <a:lnTo>
                  <a:pt x="60241" y="1623192"/>
                </a:lnTo>
                <a:lnTo>
                  <a:pt x="34981" y="1587408"/>
                </a:lnTo>
                <a:lnTo>
                  <a:pt x="16033" y="1547491"/>
                </a:lnTo>
                <a:lnTo>
                  <a:pt x="4130" y="1504173"/>
                </a:lnTo>
                <a:lnTo>
                  <a:pt x="0" y="1458185"/>
                </a:lnTo>
                <a:lnTo>
                  <a:pt x="0" y="256314"/>
                </a:lnTo>
                <a:lnTo>
                  <a:pt x="4130" y="210326"/>
                </a:lnTo>
                <a:lnTo>
                  <a:pt x="16033" y="167008"/>
                </a:lnTo>
                <a:lnTo>
                  <a:pt x="34981" y="127091"/>
                </a:lnTo>
                <a:lnTo>
                  <a:pt x="60241" y="91307"/>
                </a:lnTo>
                <a:lnTo>
                  <a:pt x="91085" y="60388"/>
                </a:lnTo>
                <a:lnTo>
                  <a:pt x="126782" y="35066"/>
                </a:lnTo>
                <a:lnTo>
                  <a:pt x="166602" y="16072"/>
                </a:lnTo>
                <a:lnTo>
                  <a:pt x="209815" y="4140"/>
                </a:lnTo>
                <a:lnTo>
                  <a:pt x="255691" y="0"/>
                </a:lnTo>
                <a:lnTo>
                  <a:pt x="6687954" y="0"/>
                </a:lnTo>
                <a:lnTo>
                  <a:pt x="6733830" y="4140"/>
                </a:lnTo>
                <a:lnTo>
                  <a:pt x="6777043" y="16072"/>
                </a:lnTo>
                <a:lnTo>
                  <a:pt x="6816863" y="35066"/>
                </a:lnTo>
                <a:lnTo>
                  <a:pt x="6852560" y="60388"/>
                </a:lnTo>
                <a:lnTo>
                  <a:pt x="6883404" y="91307"/>
                </a:lnTo>
                <a:lnTo>
                  <a:pt x="6908664" y="127091"/>
                </a:lnTo>
                <a:lnTo>
                  <a:pt x="6927612" y="167008"/>
                </a:lnTo>
                <a:lnTo>
                  <a:pt x="6939515" y="210326"/>
                </a:lnTo>
                <a:lnTo>
                  <a:pt x="6943645" y="256314"/>
                </a:lnTo>
                <a:lnTo>
                  <a:pt x="6943645" y="1458185"/>
                </a:lnTo>
                <a:lnTo>
                  <a:pt x="6939515" y="1504173"/>
                </a:lnTo>
                <a:lnTo>
                  <a:pt x="6927612" y="1547491"/>
                </a:lnTo>
                <a:lnTo>
                  <a:pt x="6908664" y="1587408"/>
                </a:lnTo>
                <a:lnTo>
                  <a:pt x="6883404" y="1623192"/>
                </a:lnTo>
                <a:lnTo>
                  <a:pt x="6852560" y="1654111"/>
                </a:lnTo>
                <a:lnTo>
                  <a:pt x="6816863" y="1679433"/>
                </a:lnTo>
                <a:lnTo>
                  <a:pt x="6777043" y="1698426"/>
                </a:lnTo>
                <a:lnTo>
                  <a:pt x="6733830" y="1710359"/>
                </a:lnTo>
                <a:lnTo>
                  <a:pt x="6687954" y="1714499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2"/>
          <p:cNvSpPr/>
          <p:nvPr/>
        </p:nvSpPr>
        <p:spPr>
          <a:xfrm>
            <a:off x="10376065" y="7647647"/>
            <a:ext cx="6943725" cy="1714500"/>
          </a:xfrm>
          <a:custGeom>
            <a:avLst/>
            <a:gdLst/>
            <a:ahLst/>
            <a:cxnLst/>
            <a:rect l="l" t="t" r="r" b="b"/>
            <a:pathLst>
              <a:path w="6943725" h="1714500" extrusionOk="0">
                <a:moveTo>
                  <a:pt x="6687954" y="1714499"/>
                </a:moveTo>
                <a:lnTo>
                  <a:pt x="255691" y="1714499"/>
                </a:lnTo>
                <a:lnTo>
                  <a:pt x="209815" y="1710359"/>
                </a:lnTo>
                <a:lnTo>
                  <a:pt x="166602" y="1698426"/>
                </a:lnTo>
                <a:lnTo>
                  <a:pt x="126782" y="1679433"/>
                </a:lnTo>
                <a:lnTo>
                  <a:pt x="91085" y="1654111"/>
                </a:lnTo>
                <a:lnTo>
                  <a:pt x="60241" y="1623192"/>
                </a:lnTo>
                <a:lnTo>
                  <a:pt x="34981" y="1587408"/>
                </a:lnTo>
                <a:lnTo>
                  <a:pt x="16033" y="1547491"/>
                </a:lnTo>
                <a:lnTo>
                  <a:pt x="4130" y="1504173"/>
                </a:lnTo>
                <a:lnTo>
                  <a:pt x="0" y="1458185"/>
                </a:lnTo>
                <a:lnTo>
                  <a:pt x="0" y="256314"/>
                </a:lnTo>
                <a:lnTo>
                  <a:pt x="4130" y="210326"/>
                </a:lnTo>
                <a:lnTo>
                  <a:pt x="16033" y="167008"/>
                </a:lnTo>
                <a:lnTo>
                  <a:pt x="34981" y="127091"/>
                </a:lnTo>
                <a:lnTo>
                  <a:pt x="60241" y="91307"/>
                </a:lnTo>
                <a:lnTo>
                  <a:pt x="91085" y="60388"/>
                </a:lnTo>
                <a:lnTo>
                  <a:pt x="126782" y="35066"/>
                </a:lnTo>
                <a:lnTo>
                  <a:pt x="166602" y="16072"/>
                </a:lnTo>
                <a:lnTo>
                  <a:pt x="209815" y="4140"/>
                </a:lnTo>
                <a:lnTo>
                  <a:pt x="255691" y="0"/>
                </a:lnTo>
                <a:lnTo>
                  <a:pt x="6687954" y="0"/>
                </a:lnTo>
                <a:lnTo>
                  <a:pt x="6733830" y="4140"/>
                </a:lnTo>
                <a:lnTo>
                  <a:pt x="6777043" y="16072"/>
                </a:lnTo>
                <a:lnTo>
                  <a:pt x="6816863" y="35066"/>
                </a:lnTo>
                <a:lnTo>
                  <a:pt x="6852560" y="60388"/>
                </a:lnTo>
                <a:lnTo>
                  <a:pt x="6883404" y="91307"/>
                </a:lnTo>
                <a:lnTo>
                  <a:pt x="6908664" y="127091"/>
                </a:lnTo>
                <a:lnTo>
                  <a:pt x="6927612" y="167008"/>
                </a:lnTo>
                <a:lnTo>
                  <a:pt x="6939515" y="210326"/>
                </a:lnTo>
                <a:lnTo>
                  <a:pt x="6943645" y="256314"/>
                </a:lnTo>
                <a:lnTo>
                  <a:pt x="6943645" y="1458185"/>
                </a:lnTo>
                <a:lnTo>
                  <a:pt x="6939515" y="1504173"/>
                </a:lnTo>
                <a:lnTo>
                  <a:pt x="6927612" y="1547491"/>
                </a:lnTo>
                <a:lnTo>
                  <a:pt x="6908664" y="1587408"/>
                </a:lnTo>
                <a:lnTo>
                  <a:pt x="6883404" y="1623192"/>
                </a:lnTo>
                <a:lnTo>
                  <a:pt x="6852560" y="1654111"/>
                </a:lnTo>
                <a:lnTo>
                  <a:pt x="6816863" y="1679433"/>
                </a:lnTo>
                <a:lnTo>
                  <a:pt x="6777043" y="1698426"/>
                </a:lnTo>
                <a:lnTo>
                  <a:pt x="6733830" y="1710359"/>
                </a:lnTo>
                <a:lnTo>
                  <a:pt x="6687954" y="1714499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2"/>
          <p:cNvSpPr/>
          <p:nvPr/>
        </p:nvSpPr>
        <p:spPr>
          <a:xfrm>
            <a:off x="10309717" y="928688"/>
            <a:ext cx="6962775" cy="1714500"/>
          </a:xfrm>
          <a:custGeom>
            <a:avLst/>
            <a:gdLst/>
            <a:ahLst/>
            <a:cxnLst/>
            <a:rect l="l" t="t" r="r" b="b"/>
            <a:pathLst>
              <a:path w="6962775" h="1714500" extrusionOk="0">
                <a:moveTo>
                  <a:pt x="6706580" y="1714500"/>
                </a:moveTo>
                <a:lnTo>
                  <a:pt x="255827" y="1714500"/>
                </a:lnTo>
                <a:lnTo>
                  <a:pt x="209927" y="1710359"/>
                </a:lnTo>
                <a:lnTo>
                  <a:pt x="166691" y="1698425"/>
                </a:lnTo>
                <a:lnTo>
                  <a:pt x="126850" y="1679429"/>
                </a:lnTo>
                <a:lnTo>
                  <a:pt x="91134" y="1654103"/>
                </a:lnTo>
                <a:lnTo>
                  <a:pt x="60273" y="1623180"/>
                </a:lnTo>
                <a:lnTo>
                  <a:pt x="34999" y="1587392"/>
                </a:lnTo>
                <a:lnTo>
                  <a:pt x="16042" y="1547470"/>
                </a:lnTo>
                <a:lnTo>
                  <a:pt x="4132" y="1504146"/>
                </a:lnTo>
                <a:lnTo>
                  <a:pt x="0" y="1458153"/>
                </a:lnTo>
                <a:lnTo>
                  <a:pt x="0" y="256346"/>
                </a:lnTo>
                <a:lnTo>
                  <a:pt x="4132" y="210353"/>
                </a:lnTo>
                <a:lnTo>
                  <a:pt x="16042" y="167029"/>
                </a:lnTo>
                <a:lnTo>
                  <a:pt x="34999" y="127107"/>
                </a:lnTo>
                <a:lnTo>
                  <a:pt x="60273" y="91319"/>
                </a:lnTo>
                <a:lnTo>
                  <a:pt x="91134" y="60396"/>
                </a:lnTo>
                <a:lnTo>
                  <a:pt x="126850" y="35070"/>
                </a:lnTo>
                <a:lnTo>
                  <a:pt x="166691" y="16075"/>
                </a:lnTo>
                <a:lnTo>
                  <a:pt x="209927" y="4140"/>
                </a:lnTo>
                <a:lnTo>
                  <a:pt x="255827" y="0"/>
                </a:lnTo>
                <a:lnTo>
                  <a:pt x="6706580" y="0"/>
                </a:lnTo>
                <a:lnTo>
                  <a:pt x="6752480" y="4140"/>
                </a:lnTo>
                <a:lnTo>
                  <a:pt x="6795716" y="16075"/>
                </a:lnTo>
                <a:lnTo>
                  <a:pt x="6835558" y="35070"/>
                </a:lnTo>
                <a:lnTo>
                  <a:pt x="6871274" y="60396"/>
                </a:lnTo>
                <a:lnTo>
                  <a:pt x="6902134" y="91319"/>
                </a:lnTo>
                <a:lnTo>
                  <a:pt x="6927408" y="127107"/>
                </a:lnTo>
                <a:lnTo>
                  <a:pt x="6946366" y="167029"/>
                </a:lnTo>
                <a:lnTo>
                  <a:pt x="6958276" y="210353"/>
                </a:lnTo>
                <a:lnTo>
                  <a:pt x="6962408" y="256346"/>
                </a:lnTo>
                <a:lnTo>
                  <a:pt x="6962408" y="1458153"/>
                </a:lnTo>
                <a:lnTo>
                  <a:pt x="6958276" y="1504146"/>
                </a:lnTo>
                <a:lnTo>
                  <a:pt x="6946366" y="1547470"/>
                </a:lnTo>
                <a:lnTo>
                  <a:pt x="6927408" y="1587392"/>
                </a:lnTo>
                <a:lnTo>
                  <a:pt x="6902134" y="1623180"/>
                </a:lnTo>
                <a:lnTo>
                  <a:pt x="6871274" y="1654103"/>
                </a:lnTo>
                <a:lnTo>
                  <a:pt x="6835558" y="1679429"/>
                </a:lnTo>
                <a:lnTo>
                  <a:pt x="6795716" y="1698425"/>
                </a:lnTo>
                <a:lnTo>
                  <a:pt x="6752480" y="1710359"/>
                </a:lnTo>
                <a:lnTo>
                  <a:pt x="6706580" y="1714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2"/>
          <p:cNvSpPr/>
          <p:nvPr/>
        </p:nvSpPr>
        <p:spPr>
          <a:xfrm>
            <a:off x="10376208" y="3113817"/>
            <a:ext cx="6962775" cy="1714500"/>
          </a:xfrm>
          <a:custGeom>
            <a:avLst/>
            <a:gdLst/>
            <a:ahLst/>
            <a:cxnLst/>
            <a:rect l="l" t="t" r="r" b="b"/>
            <a:pathLst>
              <a:path w="6962775" h="1714500" extrusionOk="0">
                <a:moveTo>
                  <a:pt x="6706580" y="1714500"/>
                </a:moveTo>
                <a:lnTo>
                  <a:pt x="255827" y="1714500"/>
                </a:lnTo>
                <a:lnTo>
                  <a:pt x="209927" y="1710359"/>
                </a:lnTo>
                <a:lnTo>
                  <a:pt x="166691" y="1698425"/>
                </a:lnTo>
                <a:lnTo>
                  <a:pt x="126850" y="1679429"/>
                </a:lnTo>
                <a:lnTo>
                  <a:pt x="91134" y="1654103"/>
                </a:lnTo>
                <a:lnTo>
                  <a:pt x="60273" y="1623180"/>
                </a:lnTo>
                <a:lnTo>
                  <a:pt x="34999" y="1587392"/>
                </a:lnTo>
                <a:lnTo>
                  <a:pt x="16042" y="1547470"/>
                </a:lnTo>
                <a:lnTo>
                  <a:pt x="4132" y="1504146"/>
                </a:lnTo>
                <a:lnTo>
                  <a:pt x="0" y="1458153"/>
                </a:lnTo>
                <a:lnTo>
                  <a:pt x="0" y="256346"/>
                </a:lnTo>
                <a:lnTo>
                  <a:pt x="4132" y="210353"/>
                </a:lnTo>
                <a:lnTo>
                  <a:pt x="16042" y="167029"/>
                </a:lnTo>
                <a:lnTo>
                  <a:pt x="34999" y="127107"/>
                </a:lnTo>
                <a:lnTo>
                  <a:pt x="60273" y="91319"/>
                </a:lnTo>
                <a:lnTo>
                  <a:pt x="91134" y="60396"/>
                </a:lnTo>
                <a:lnTo>
                  <a:pt x="126850" y="35070"/>
                </a:lnTo>
                <a:lnTo>
                  <a:pt x="166691" y="16075"/>
                </a:lnTo>
                <a:lnTo>
                  <a:pt x="209927" y="4140"/>
                </a:lnTo>
                <a:lnTo>
                  <a:pt x="255827" y="0"/>
                </a:lnTo>
                <a:lnTo>
                  <a:pt x="6706580" y="0"/>
                </a:lnTo>
                <a:lnTo>
                  <a:pt x="6752480" y="4140"/>
                </a:lnTo>
                <a:lnTo>
                  <a:pt x="6795716" y="16075"/>
                </a:lnTo>
                <a:lnTo>
                  <a:pt x="6835558" y="35070"/>
                </a:lnTo>
                <a:lnTo>
                  <a:pt x="6871274" y="60396"/>
                </a:lnTo>
                <a:lnTo>
                  <a:pt x="6902134" y="91319"/>
                </a:lnTo>
                <a:lnTo>
                  <a:pt x="6927408" y="127107"/>
                </a:lnTo>
                <a:lnTo>
                  <a:pt x="6946366" y="167029"/>
                </a:lnTo>
                <a:lnTo>
                  <a:pt x="6958276" y="210353"/>
                </a:lnTo>
                <a:lnTo>
                  <a:pt x="6962408" y="256346"/>
                </a:lnTo>
                <a:lnTo>
                  <a:pt x="6962408" y="1458153"/>
                </a:lnTo>
                <a:lnTo>
                  <a:pt x="6958276" y="1504146"/>
                </a:lnTo>
                <a:lnTo>
                  <a:pt x="6946366" y="1547470"/>
                </a:lnTo>
                <a:lnTo>
                  <a:pt x="6927408" y="1587392"/>
                </a:lnTo>
                <a:lnTo>
                  <a:pt x="6902134" y="1623180"/>
                </a:lnTo>
                <a:lnTo>
                  <a:pt x="6871274" y="1654103"/>
                </a:lnTo>
                <a:lnTo>
                  <a:pt x="6835558" y="1679429"/>
                </a:lnTo>
                <a:lnTo>
                  <a:pt x="6795716" y="1698425"/>
                </a:lnTo>
                <a:lnTo>
                  <a:pt x="6752480" y="1710359"/>
                </a:lnTo>
                <a:lnTo>
                  <a:pt x="6706580" y="1714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2"/>
          <p:cNvSpPr/>
          <p:nvPr/>
        </p:nvSpPr>
        <p:spPr>
          <a:xfrm>
            <a:off x="10376208" y="5310188"/>
            <a:ext cx="6962775" cy="1714500"/>
          </a:xfrm>
          <a:custGeom>
            <a:avLst/>
            <a:gdLst/>
            <a:ahLst/>
            <a:cxnLst/>
            <a:rect l="l" t="t" r="r" b="b"/>
            <a:pathLst>
              <a:path w="6962775" h="1714500" extrusionOk="0">
                <a:moveTo>
                  <a:pt x="6706580" y="1714500"/>
                </a:moveTo>
                <a:lnTo>
                  <a:pt x="255827" y="1714500"/>
                </a:lnTo>
                <a:lnTo>
                  <a:pt x="209927" y="1710359"/>
                </a:lnTo>
                <a:lnTo>
                  <a:pt x="166691" y="1698425"/>
                </a:lnTo>
                <a:lnTo>
                  <a:pt x="126850" y="1679429"/>
                </a:lnTo>
                <a:lnTo>
                  <a:pt x="91134" y="1654103"/>
                </a:lnTo>
                <a:lnTo>
                  <a:pt x="60273" y="1623180"/>
                </a:lnTo>
                <a:lnTo>
                  <a:pt x="34999" y="1587392"/>
                </a:lnTo>
                <a:lnTo>
                  <a:pt x="16042" y="1547470"/>
                </a:lnTo>
                <a:lnTo>
                  <a:pt x="4132" y="1504146"/>
                </a:lnTo>
                <a:lnTo>
                  <a:pt x="0" y="1458153"/>
                </a:lnTo>
                <a:lnTo>
                  <a:pt x="0" y="256346"/>
                </a:lnTo>
                <a:lnTo>
                  <a:pt x="4132" y="210353"/>
                </a:lnTo>
                <a:lnTo>
                  <a:pt x="16042" y="167029"/>
                </a:lnTo>
                <a:lnTo>
                  <a:pt x="34999" y="127107"/>
                </a:lnTo>
                <a:lnTo>
                  <a:pt x="60273" y="91319"/>
                </a:lnTo>
                <a:lnTo>
                  <a:pt x="91134" y="60396"/>
                </a:lnTo>
                <a:lnTo>
                  <a:pt x="126850" y="35070"/>
                </a:lnTo>
                <a:lnTo>
                  <a:pt x="166691" y="16075"/>
                </a:lnTo>
                <a:lnTo>
                  <a:pt x="209927" y="4140"/>
                </a:lnTo>
                <a:lnTo>
                  <a:pt x="255827" y="0"/>
                </a:lnTo>
                <a:lnTo>
                  <a:pt x="6706580" y="0"/>
                </a:lnTo>
                <a:lnTo>
                  <a:pt x="6752480" y="4140"/>
                </a:lnTo>
                <a:lnTo>
                  <a:pt x="6795716" y="16075"/>
                </a:lnTo>
                <a:lnTo>
                  <a:pt x="6835558" y="35070"/>
                </a:lnTo>
                <a:lnTo>
                  <a:pt x="6871274" y="60396"/>
                </a:lnTo>
                <a:lnTo>
                  <a:pt x="6902134" y="91319"/>
                </a:lnTo>
                <a:lnTo>
                  <a:pt x="6927408" y="127107"/>
                </a:lnTo>
                <a:lnTo>
                  <a:pt x="6946366" y="167029"/>
                </a:lnTo>
                <a:lnTo>
                  <a:pt x="6958276" y="210353"/>
                </a:lnTo>
                <a:lnTo>
                  <a:pt x="6962408" y="256346"/>
                </a:lnTo>
                <a:lnTo>
                  <a:pt x="6962408" y="1458153"/>
                </a:lnTo>
                <a:lnTo>
                  <a:pt x="6958276" y="1504146"/>
                </a:lnTo>
                <a:lnTo>
                  <a:pt x="6946366" y="1547470"/>
                </a:lnTo>
                <a:lnTo>
                  <a:pt x="6927408" y="1587392"/>
                </a:lnTo>
                <a:lnTo>
                  <a:pt x="6902134" y="1623180"/>
                </a:lnTo>
                <a:lnTo>
                  <a:pt x="6871274" y="1654103"/>
                </a:lnTo>
                <a:lnTo>
                  <a:pt x="6835558" y="1679429"/>
                </a:lnTo>
                <a:lnTo>
                  <a:pt x="6795716" y="1698425"/>
                </a:lnTo>
                <a:lnTo>
                  <a:pt x="6752480" y="1710359"/>
                </a:lnTo>
                <a:lnTo>
                  <a:pt x="6706580" y="1714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2"/>
          <p:cNvSpPr/>
          <p:nvPr/>
        </p:nvSpPr>
        <p:spPr>
          <a:xfrm>
            <a:off x="10509187" y="7506563"/>
            <a:ext cx="6962775" cy="1714500"/>
          </a:xfrm>
          <a:custGeom>
            <a:avLst/>
            <a:gdLst/>
            <a:ahLst/>
            <a:cxnLst/>
            <a:rect l="l" t="t" r="r" b="b"/>
            <a:pathLst>
              <a:path w="6962775" h="1714500" extrusionOk="0">
                <a:moveTo>
                  <a:pt x="6962407" y="256349"/>
                </a:moveTo>
                <a:lnTo>
                  <a:pt x="6958266" y="210350"/>
                </a:lnTo>
                <a:lnTo>
                  <a:pt x="6946366" y="167030"/>
                </a:lnTo>
                <a:lnTo>
                  <a:pt x="6927405" y="127114"/>
                </a:lnTo>
                <a:lnTo>
                  <a:pt x="6902132" y="91325"/>
                </a:lnTo>
                <a:lnTo>
                  <a:pt x="6871271" y="60401"/>
                </a:lnTo>
                <a:lnTo>
                  <a:pt x="6835559" y="35077"/>
                </a:lnTo>
                <a:lnTo>
                  <a:pt x="6795706" y="16078"/>
                </a:lnTo>
                <a:lnTo>
                  <a:pt x="6752476" y="4140"/>
                </a:lnTo>
                <a:lnTo>
                  <a:pt x="6706578" y="0"/>
                </a:lnTo>
                <a:lnTo>
                  <a:pt x="255828" y="0"/>
                </a:lnTo>
                <a:lnTo>
                  <a:pt x="209918" y="4140"/>
                </a:lnTo>
                <a:lnTo>
                  <a:pt x="166687" y="16078"/>
                </a:lnTo>
                <a:lnTo>
                  <a:pt x="126847" y="35077"/>
                </a:lnTo>
                <a:lnTo>
                  <a:pt x="91135" y="60401"/>
                </a:lnTo>
                <a:lnTo>
                  <a:pt x="60274" y="91325"/>
                </a:lnTo>
                <a:lnTo>
                  <a:pt x="35001" y="127114"/>
                </a:lnTo>
                <a:lnTo>
                  <a:pt x="16040" y="167030"/>
                </a:lnTo>
                <a:lnTo>
                  <a:pt x="4127" y="210350"/>
                </a:lnTo>
                <a:lnTo>
                  <a:pt x="0" y="256349"/>
                </a:lnTo>
                <a:lnTo>
                  <a:pt x="0" y="1458150"/>
                </a:lnTo>
                <a:lnTo>
                  <a:pt x="4127" y="1504149"/>
                </a:lnTo>
                <a:lnTo>
                  <a:pt x="16040" y="1547469"/>
                </a:lnTo>
                <a:lnTo>
                  <a:pt x="35001" y="1587398"/>
                </a:lnTo>
                <a:lnTo>
                  <a:pt x="60274" y="1623187"/>
                </a:lnTo>
                <a:lnTo>
                  <a:pt x="91135" y="1654098"/>
                </a:lnTo>
                <a:lnTo>
                  <a:pt x="126847" y="1679435"/>
                </a:lnTo>
                <a:lnTo>
                  <a:pt x="166687" y="1698421"/>
                </a:lnTo>
                <a:lnTo>
                  <a:pt x="209918" y="1710359"/>
                </a:lnTo>
                <a:lnTo>
                  <a:pt x="255828" y="1714500"/>
                </a:lnTo>
                <a:lnTo>
                  <a:pt x="6706578" y="1714500"/>
                </a:lnTo>
                <a:lnTo>
                  <a:pt x="6752476" y="1710359"/>
                </a:lnTo>
                <a:lnTo>
                  <a:pt x="6795706" y="1698421"/>
                </a:lnTo>
                <a:lnTo>
                  <a:pt x="6835559" y="1679435"/>
                </a:lnTo>
                <a:lnTo>
                  <a:pt x="6871271" y="1654098"/>
                </a:lnTo>
                <a:lnTo>
                  <a:pt x="6902132" y="1623187"/>
                </a:lnTo>
                <a:lnTo>
                  <a:pt x="6927405" y="1587398"/>
                </a:lnTo>
                <a:lnTo>
                  <a:pt x="6946366" y="1547469"/>
                </a:lnTo>
                <a:lnTo>
                  <a:pt x="6958266" y="1504149"/>
                </a:lnTo>
                <a:lnTo>
                  <a:pt x="6962407" y="1458150"/>
                </a:lnTo>
                <a:lnTo>
                  <a:pt x="6962407" y="2563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10309716" y="1455477"/>
            <a:ext cx="6962775" cy="58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1347470" marR="5080" lvl="0" indent="-1335405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b="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Gestart als instagrampagina</a:t>
            </a:r>
            <a:endParaRPr sz="4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10636740" y="3223729"/>
            <a:ext cx="6308725" cy="366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2 bedenkers en 10 vrijwilligers</a:t>
            </a:r>
            <a:endParaRPr dirty="0"/>
          </a:p>
          <a:p>
            <a:pPr marL="12700" marR="5080" lvl="0" indent="0" algn="ctr" rtl="0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30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None/>
            </a:pPr>
            <a:endParaRPr sz="4000" dirty="0">
              <a:solidFill>
                <a:srgbClr val="0025E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98120" marR="205104" lvl="0" indent="0" algn="ctr" rtl="0">
              <a:lnSpc>
                <a:spcPct val="1042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l-BE" sz="400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Voor en door jongeren</a:t>
            </a:r>
            <a:endParaRPr dirty="0"/>
          </a:p>
          <a:p>
            <a:pPr marL="198120" marR="205104" lvl="0" indent="0" algn="ctr" rtl="0">
              <a:lnSpc>
                <a:spcPct val="1042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nl-BE" sz="400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16-30 jaar</a:t>
            </a:r>
            <a:endParaRPr sz="4000" dirty="0">
              <a:solidFill>
                <a:srgbClr val="0025E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85" name="Google Shape;85;p2"/>
          <p:cNvGrpSpPr/>
          <p:nvPr/>
        </p:nvGrpSpPr>
        <p:grpSpPr>
          <a:xfrm>
            <a:off x="7069335" y="8523234"/>
            <a:ext cx="1106169" cy="981075"/>
            <a:chOff x="7069335" y="8523234"/>
            <a:chExt cx="1106169" cy="981075"/>
          </a:xfrm>
        </p:grpSpPr>
        <p:sp>
          <p:nvSpPr>
            <p:cNvPr id="86" name="Google Shape;86;p2"/>
            <p:cNvSpPr/>
            <p:nvPr/>
          </p:nvSpPr>
          <p:spPr>
            <a:xfrm>
              <a:off x="7069335" y="8637534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70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183635" y="8523234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70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410973" y="8829418"/>
              <a:ext cx="539115" cy="248285"/>
            </a:xfrm>
            <a:custGeom>
              <a:avLst/>
              <a:gdLst/>
              <a:ahLst/>
              <a:cxnLst/>
              <a:rect l="l" t="t" r="r" b="b"/>
              <a:pathLst>
                <a:path w="539115" h="248284" extrusionOk="0">
                  <a:moveTo>
                    <a:pt x="412733" y="247796"/>
                  </a:moveTo>
                  <a:lnTo>
                    <a:pt x="405469" y="246500"/>
                  </a:lnTo>
                  <a:lnTo>
                    <a:pt x="399032" y="242539"/>
                  </a:lnTo>
                  <a:lnTo>
                    <a:pt x="395450" y="238780"/>
                  </a:lnTo>
                  <a:lnTo>
                    <a:pt x="393540" y="234080"/>
                  </a:lnTo>
                  <a:lnTo>
                    <a:pt x="393540" y="224212"/>
                  </a:lnTo>
                  <a:lnTo>
                    <a:pt x="395212" y="219513"/>
                  </a:lnTo>
                  <a:lnTo>
                    <a:pt x="473299" y="142680"/>
                  </a:lnTo>
                  <a:lnTo>
                    <a:pt x="19103" y="142680"/>
                  </a:lnTo>
                  <a:lnTo>
                    <a:pt x="11686" y="141197"/>
                  </a:lnTo>
                  <a:lnTo>
                    <a:pt x="5611" y="137159"/>
                  </a:lnTo>
                  <a:lnTo>
                    <a:pt x="1507" y="131182"/>
                  </a:lnTo>
                  <a:lnTo>
                    <a:pt x="0" y="123883"/>
                  </a:lnTo>
                  <a:lnTo>
                    <a:pt x="1507" y="116585"/>
                  </a:lnTo>
                  <a:lnTo>
                    <a:pt x="5611" y="110608"/>
                  </a:lnTo>
                  <a:lnTo>
                    <a:pt x="11686" y="106569"/>
                  </a:lnTo>
                  <a:lnTo>
                    <a:pt x="19103" y="105086"/>
                  </a:lnTo>
                  <a:lnTo>
                    <a:pt x="473538" y="105086"/>
                  </a:lnTo>
                  <a:lnTo>
                    <a:pt x="399271" y="32013"/>
                  </a:lnTo>
                  <a:lnTo>
                    <a:pt x="395107" y="25816"/>
                  </a:lnTo>
                  <a:lnTo>
                    <a:pt x="393719" y="18738"/>
                  </a:lnTo>
                  <a:lnTo>
                    <a:pt x="395107" y="11659"/>
                  </a:lnTo>
                  <a:lnTo>
                    <a:pt x="399271" y="5462"/>
                  </a:lnTo>
                  <a:lnTo>
                    <a:pt x="405570" y="1365"/>
                  </a:lnTo>
                  <a:lnTo>
                    <a:pt x="412763" y="0"/>
                  </a:lnTo>
                  <a:lnTo>
                    <a:pt x="419957" y="1365"/>
                  </a:lnTo>
                  <a:lnTo>
                    <a:pt x="426255" y="5462"/>
                  </a:lnTo>
                  <a:lnTo>
                    <a:pt x="532999" y="110725"/>
                  </a:lnTo>
                  <a:lnTo>
                    <a:pt x="537163" y="116922"/>
                  </a:lnTo>
                  <a:lnTo>
                    <a:pt x="538551" y="124001"/>
                  </a:lnTo>
                  <a:lnTo>
                    <a:pt x="537163" y="131079"/>
                  </a:lnTo>
                  <a:lnTo>
                    <a:pt x="532999" y="137276"/>
                  </a:lnTo>
                  <a:lnTo>
                    <a:pt x="426255" y="242304"/>
                  </a:lnTo>
                  <a:lnTo>
                    <a:pt x="419953" y="246405"/>
                  </a:lnTo>
                  <a:lnTo>
                    <a:pt x="412733" y="247796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9" name="Google Shape;89;p2"/>
          <p:cNvSpPr txBox="1"/>
          <p:nvPr/>
        </p:nvSpPr>
        <p:spPr>
          <a:xfrm>
            <a:off x="1279453" y="1867390"/>
            <a:ext cx="7125970" cy="93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6000" b="1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BESTAANSREDEN</a:t>
            </a:r>
            <a:endParaRPr sz="6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8183633" y="5180067"/>
            <a:ext cx="264795" cy="406400"/>
          </a:xfrm>
          <a:custGeom>
            <a:avLst/>
            <a:gdLst/>
            <a:ahLst/>
            <a:cxnLst/>
            <a:rect l="l" t="t" r="r" b="b"/>
            <a:pathLst>
              <a:path w="264795" h="406400" extrusionOk="0">
                <a:moveTo>
                  <a:pt x="264772" y="38424"/>
                </a:moveTo>
                <a:lnTo>
                  <a:pt x="260901" y="44827"/>
                </a:lnTo>
                <a:lnTo>
                  <a:pt x="249400" y="63942"/>
                </a:lnTo>
                <a:lnTo>
                  <a:pt x="237723" y="82939"/>
                </a:lnTo>
                <a:lnTo>
                  <a:pt x="225908" y="101842"/>
                </a:lnTo>
                <a:lnTo>
                  <a:pt x="213996" y="120676"/>
                </a:lnTo>
                <a:lnTo>
                  <a:pt x="186103" y="164440"/>
                </a:lnTo>
                <a:lnTo>
                  <a:pt x="158357" y="208321"/>
                </a:lnTo>
                <a:lnTo>
                  <a:pt x="131201" y="252555"/>
                </a:lnTo>
                <a:lnTo>
                  <a:pt x="105080" y="297376"/>
                </a:lnTo>
                <a:lnTo>
                  <a:pt x="80440" y="343019"/>
                </a:lnTo>
                <a:lnTo>
                  <a:pt x="57723" y="389719"/>
                </a:lnTo>
                <a:lnTo>
                  <a:pt x="50506" y="399216"/>
                </a:lnTo>
                <a:lnTo>
                  <a:pt x="40274" y="404697"/>
                </a:lnTo>
                <a:lnTo>
                  <a:pt x="28564" y="406087"/>
                </a:lnTo>
                <a:lnTo>
                  <a:pt x="16912" y="403313"/>
                </a:lnTo>
                <a:lnTo>
                  <a:pt x="7230" y="396179"/>
                </a:lnTo>
                <a:lnTo>
                  <a:pt x="1545" y="385965"/>
                </a:lnTo>
                <a:lnTo>
                  <a:pt x="0" y="374316"/>
                </a:lnTo>
                <a:lnTo>
                  <a:pt x="2739" y="362876"/>
                </a:lnTo>
                <a:lnTo>
                  <a:pt x="21967" y="322989"/>
                </a:lnTo>
                <a:lnTo>
                  <a:pt x="42660" y="283718"/>
                </a:lnTo>
                <a:lnTo>
                  <a:pt x="68413" y="238588"/>
                </a:lnTo>
                <a:lnTo>
                  <a:pt x="95372" y="194178"/>
                </a:lnTo>
                <a:lnTo>
                  <a:pt x="123068" y="150214"/>
                </a:lnTo>
                <a:lnTo>
                  <a:pt x="151029" y="106420"/>
                </a:lnTo>
                <a:lnTo>
                  <a:pt x="178786" y="62522"/>
                </a:lnTo>
                <a:lnTo>
                  <a:pt x="205868" y="18246"/>
                </a:lnTo>
                <a:lnTo>
                  <a:pt x="210048" y="11178"/>
                </a:lnTo>
                <a:lnTo>
                  <a:pt x="215386" y="6227"/>
                </a:lnTo>
                <a:lnTo>
                  <a:pt x="223028" y="3157"/>
                </a:lnTo>
                <a:lnTo>
                  <a:pt x="230686" y="0"/>
                </a:lnTo>
                <a:lnTo>
                  <a:pt x="239340" y="1276"/>
                </a:lnTo>
                <a:lnTo>
                  <a:pt x="246712" y="4477"/>
                </a:lnTo>
                <a:lnTo>
                  <a:pt x="253586" y="7404"/>
                </a:lnTo>
                <a:lnTo>
                  <a:pt x="259546" y="14674"/>
                </a:lnTo>
                <a:lnTo>
                  <a:pt x="264673" y="28289"/>
                </a:lnTo>
                <a:lnTo>
                  <a:pt x="264772" y="38424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2"/>
          <p:cNvSpPr/>
          <p:nvPr/>
        </p:nvSpPr>
        <p:spPr>
          <a:xfrm>
            <a:off x="17618833" y="4967569"/>
            <a:ext cx="358775" cy="329565"/>
          </a:xfrm>
          <a:custGeom>
            <a:avLst/>
            <a:gdLst/>
            <a:ahLst/>
            <a:cxnLst/>
            <a:rect l="l" t="t" r="r" b="b"/>
            <a:pathLst>
              <a:path w="358775" h="329564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66178" y="210271"/>
                </a:lnTo>
                <a:lnTo>
                  <a:pt x="305959" y="243558"/>
                </a:lnTo>
                <a:lnTo>
                  <a:pt x="347160" y="275171"/>
                </a:lnTo>
                <a:lnTo>
                  <a:pt x="355018" y="284145"/>
                </a:lnTo>
                <a:lnTo>
                  <a:pt x="358338" y="295267"/>
                </a:lnTo>
                <a:lnTo>
                  <a:pt x="357353" y="307018"/>
                </a:lnTo>
                <a:lnTo>
                  <a:pt x="352301" y="317878"/>
                </a:lnTo>
                <a:lnTo>
                  <a:pt x="343372" y="325934"/>
                </a:lnTo>
                <a:lnTo>
                  <a:pt x="332226" y="329458"/>
                </a:lnTo>
                <a:lnTo>
                  <a:pt x="320503" y="328637"/>
                </a:lnTo>
                <a:lnTo>
                  <a:pt x="274619" y="296832"/>
                </a:lnTo>
                <a:lnTo>
                  <a:pt x="240290" y="268690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2"/>
          <p:cNvSpPr/>
          <p:nvPr/>
        </p:nvSpPr>
        <p:spPr>
          <a:xfrm>
            <a:off x="10662449" y="417833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2"/>
          <p:cNvSpPr/>
          <p:nvPr/>
        </p:nvSpPr>
        <p:spPr>
          <a:xfrm>
            <a:off x="14846458" y="9849650"/>
            <a:ext cx="453390" cy="140335"/>
          </a:xfrm>
          <a:custGeom>
            <a:avLst/>
            <a:gdLst/>
            <a:ahLst/>
            <a:cxnLst/>
            <a:rect l="l" t="t" r="r" b="b"/>
            <a:pathLst>
              <a:path w="453390" h="140334" extrusionOk="0">
                <a:moveTo>
                  <a:pt x="426399" y="139740"/>
                </a:moveTo>
                <a:lnTo>
                  <a:pt x="419075" y="138209"/>
                </a:lnTo>
                <a:lnTo>
                  <a:pt x="397229" y="133690"/>
                </a:lnTo>
                <a:lnTo>
                  <a:pt x="375436" y="128966"/>
                </a:lnTo>
                <a:lnTo>
                  <a:pt x="353686" y="124082"/>
                </a:lnTo>
                <a:lnTo>
                  <a:pt x="331970" y="119082"/>
                </a:lnTo>
                <a:lnTo>
                  <a:pt x="281437" y="107264"/>
                </a:lnTo>
                <a:lnTo>
                  <a:pt x="230841" y="95623"/>
                </a:lnTo>
                <a:lnTo>
                  <a:pt x="180109" y="84656"/>
                </a:lnTo>
                <a:lnTo>
                  <a:pt x="129165" y="74861"/>
                </a:lnTo>
                <a:lnTo>
                  <a:pt x="77936" y="66733"/>
                </a:lnTo>
                <a:lnTo>
                  <a:pt x="26347" y="60772"/>
                </a:lnTo>
                <a:lnTo>
                  <a:pt x="14995" y="57109"/>
                </a:lnTo>
                <a:lnTo>
                  <a:pt x="6434" y="49271"/>
                </a:lnTo>
                <a:lnTo>
                  <a:pt x="1243" y="38683"/>
                </a:lnTo>
                <a:lnTo>
                  <a:pt x="0" y="26769"/>
                </a:lnTo>
                <a:lnTo>
                  <a:pt x="3523" y="15271"/>
                </a:lnTo>
                <a:lnTo>
                  <a:pt x="11277" y="6523"/>
                </a:lnTo>
                <a:lnTo>
                  <a:pt x="21756" y="1205"/>
                </a:lnTo>
                <a:lnTo>
                  <a:pt x="33458" y="0"/>
                </a:lnTo>
                <a:lnTo>
                  <a:pt x="55459" y="2262"/>
                </a:lnTo>
                <a:lnTo>
                  <a:pt x="99441" y="7987"/>
                </a:lnTo>
                <a:lnTo>
                  <a:pt x="172484" y="20787"/>
                </a:lnTo>
                <a:lnTo>
                  <a:pt x="223318" y="31510"/>
                </a:lnTo>
                <a:lnTo>
                  <a:pt x="273975" y="43076"/>
                </a:lnTo>
                <a:lnTo>
                  <a:pt x="324559" y="54948"/>
                </a:lnTo>
                <a:lnTo>
                  <a:pt x="375174" y="66594"/>
                </a:lnTo>
                <a:lnTo>
                  <a:pt x="425922" y="77477"/>
                </a:lnTo>
                <a:lnTo>
                  <a:pt x="433975" y="79079"/>
                </a:lnTo>
                <a:lnTo>
                  <a:pt x="440416" y="82476"/>
                </a:lnTo>
                <a:lnTo>
                  <a:pt x="445844" y="88669"/>
                </a:lnTo>
                <a:lnTo>
                  <a:pt x="451361" y="94849"/>
                </a:lnTo>
                <a:lnTo>
                  <a:pt x="453023" y="103436"/>
                </a:lnTo>
                <a:lnTo>
                  <a:pt x="452445" y="111453"/>
                </a:lnTo>
                <a:lnTo>
                  <a:pt x="451961" y="118908"/>
                </a:lnTo>
                <a:lnTo>
                  <a:pt x="447077" y="126940"/>
                </a:lnTo>
                <a:lnTo>
                  <a:pt x="435929" y="136288"/>
                </a:lnTo>
                <a:lnTo>
                  <a:pt x="426399" y="13974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1717" y="1"/>
            <a:ext cx="231301" cy="2445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17182779" y="301417"/>
            <a:ext cx="280035" cy="397510"/>
          </a:xfrm>
          <a:custGeom>
            <a:avLst/>
            <a:gdLst/>
            <a:ahLst/>
            <a:cxnLst/>
            <a:rect l="l" t="t" r="r" b="b"/>
            <a:pathLst>
              <a:path w="280034" h="397509" extrusionOk="0">
                <a:moveTo>
                  <a:pt x="279074" y="39865"/>
                </a:moveTo>
                <a:lnTo>
                  <a:pt x="274930" y="46094"/>
                </a:lnTo>
                <a:lnTo>
                  <a:pt x="262611" y="64693"/>
                </a:lnTo>
                <a:lnTo>
                  <a:pt x="250122" y="83166"/>
                </a:lnTo>
                <a:lnTo>
                  <a:pt x="237500" y="101540"/>
                </a:lnTo>
                <a:lnTo>
                  <a:pt x="224782" y="119840"/>
                </a:lnTo>
                <a:lnTo>
                  <a:pt x="195020" y="162354"/>
                </a:lnTo>
                <a:lnTo>
                  <a:pt x="165399" y="204992"/>
                </a:lnTo>
                <a:lnTo>
                  <a:pt x="136353" y="248008"/>
                </a:lnTo>
                <a:lnTo>
                  <a:pt x="108315" y="291656"/>
                </a:lnTo>
                <a:lnTo>
                  <a:pt x="81720" y="336189"/>
                </a:lnTo>
                <a:lnTo>
                  <a:pt x="57002" y="381861"/>
                </a:lnTo>
                <a:lnTo>
                  <a:pt x="49379" y="391036"/>
                </a:lnTo>
                <a:lnTo>
                  <a:pt x="38920" y="396068"/>
                </a:lnTo>
                <a:lnTo>
                  <a:pt x="27161" y="396950"/>
                </a:lnTo>
                <a:lnTo>
                  <a:pt x="15640" y="393674"/>
                </a:lnTo>
                <a:lnTo>
                  <a:pt x="6277" y="386127"/>
                </a:lnTo>
                <a:lnTo>
                  <a:pt x="1039" y="375676"/>
                </a:lnTo>
                <a:lnTo>
                  <a:pt x="0" y="363971"/>
                </a:lnTo>
                <a:lnTo>
                  <a:pt x="3232" y="352660"/>
                </a:lnTo>
                <a:lnTo>
                  <a:pt x="24169" y="313644"/>
                </a:lnTo>
                <a:lnTo>
                  <a:pt x="46544" y="275306"/>
                </a:lnTo>
                <a:lnTo>
                  <a:pt x="74228" y="231335"/>
                </a:lnTo>
                <a:lnTo>
                  <a:pt x="103086" y="188134"/>
                </a:lnTo>
                <a:lnTo>
                  <a:pt x="132660" y="145411"/>
                </a:lnTo>
                <a:lnTo>
                  <a:pt x="162492" y="102869"/>
                </a:lnTo>
                <a:lnTo>
                  <a:pt x="192125" y="60215"/>
                </a:lnTo>
                <a:lnTo>
                  <a:pt x="221099" y="17153"/>
                </a:lnTo>
                <a:lnTo>
                  <a:pt x="225581" y="10274"/>
                </a:lnTo>
                <a:lnTo>
                  <a:pt x="231129" y="5558"/>
                </a:lnTo>
                <a:lnTo>
                  <a:pt x="238897" y="2822"/>
                </a:lnTo>
                <a:lnTo>
                  <a:pt x="246685" y="0"/>
                </a:lnTo>
                <a:lnTo>
                  <a:pt x="255275" y="1649"/>
                </a:lnTo>
                <a:lnTo>
                  <a:pt x="262502" y="5167"/>
                </a:lnTo>
                <a:lnTo>
                  <a:pt x="269242" y="8389"/>
                </a:lnTo>
                <a:lnTo>
                  <a:pt x="274882" y="15910"/>
                </a:lnTo>
                <a:lnTo>
                  <a:pt x="279414" y="29735"/>
                </a:lnTo>
                <a:lnTo>
                  <a:pt x="279074" y="39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59503" y="8414950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1081639" y="7909243"/>
            <a:ext cx="5817870" cy="59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300" rIns="0" bIns="0" anchor="t" anchorCtr="0">
            <a:spAutoFit/>
          </a:bodyPr>
          <a:lstStyle/>
          <a:p>
            <a:pPr marL="1143635" marR="5080" lvl="0" indent="-1131570" algn="l" rtl="0">
              <a:lnSpc>
                <a:spcPct val="7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Preventie van seksueel geweld</a:t>
            </a:r>
            <a:endParaRPr sz="40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18038658" y="4428737"/>
            <a:ext cx="249554" cy="276860"/>
          </a:xfrm>
          <a:custGeom>
            <a:avLst/>
            <a:gdLst/>
            <a:ahLst/>
            <a:cxnLst/>
            <a:rect l="l" t="t" r="r" b="b"/>
            <a:pathLst>
              <a:path w="249555" h="276860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49342" y="195223"/>
                </a:lnTo>
                <a:lnTo>
                  <a:pt x="249342" y="276246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246162"/>
            <a:ext cx="179473" cy="1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10716927" y="301505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1001" y="10081107"/>
            <a:ext cx="168662" cy="20589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16923247" y="421412"/>
            <a:ext cx="280035" cy="397510"/>
          </a:xfrm>
          <a:custGeom>
            <a:avLst/>
            <a:gdLst/>
            <a:ahLst/>
            <a:cxnLst/>
            <a:rect l="l" t="t" r="r" b="b"/>
            <a:pathLst>
              <a:path w="280034" h="397509" extrusionOk="0">
                <a:moveTo>
                  <a:pt x="279074" y="39865"/>
                </a:moveTo>
                <a:lnTo>
                  <a:pt x="274930" y="46094"/>
                </a:lnTo>
                <a:lnTo>
                  <a:pt x="262611" y="64693"/>
                </a:lnTo>
                <a:lnTo>
                  <a:pt x="250122" y="83166"/>
                </a:lnTo>
                <a:lnTo>
                  <a:pt x="237500" y="101540"/>
                </a:lnTo>
                <a:lnTo>
                  <a:pt x="224782" y="119840"/>
                </a:lnTo>
                <a:lnTo>
                  <a:pt x="195020" y="162354"/>
                </a:lnTo>
                <a:lnTo>
                  <a:pt x="165399" y="204992"/>
                </a:lnTo>
                <a:lnTo>
                  <a:pt x="136353" y="248008"/>
                </a:lnTo>
                <a:lnTo>
                  <a:pt x="108315" y="291656"/>
                </a:lnTo>
                <a:lnTo>
                  <a:pt x="81720" y="336189"/>
                </a:lnTo>
                <a:lnTo>
                  <a:pt x="57002" y="381861"/>
                </a:lnTo>
                <a:lnTo>
                  <a:pt x="49379" y="391036"/>
                </a:lnTo>
                <a:lnTo>
                  <a:pt x="38920" y="396068"/>
                </a:lnTo>
                <a:lnTo>
                  <a:pt x="27161" y="396950"/>
                </a:lnTo>
                <a:lnTo>
                  <a:pt x="15640" y="393674"/>
                </a:lnTo>
                <a:lnTo>
                  <a:pt x="6277" y="386127"/>
                </a:lnTo>
                <a:lnTo>
                  <a:pt x="1039" y="375676"/>
                </a:lnTo>
                <a:lnTo>
                  <a:pt x="0" y="363971"/>
                </a:lnTo>
                <a:lnTo>
                  <a:pt x="3232" y="352660"/>
                </a:lnTo>
                <a:lnTo>
                  <a:pt x="24169" y="313644"/>
                </a:lnTo>
                <a:lnTo>
                  <a:pt x="46544" y="275306"/>
                </a:lnTo>
                <a:lnTo>
                  <a:pt x="74228" y="231335"/>
                </a:lnTo>
                <a:lnTo>
                  <a:pt x="103086" y="188134"/>
                </a:lnTo>
                <a:lnTo>
                  <a:pt x="132660" y="145411"/>
                </a:lnTo>
                <a:lnTo>
                  <a:pt x="162492" y="102869"/>
                </a:lnTo>
                <a:lnTo>
                  <a:pt x="192125" y="60215"/>
                </a:lnTo>
                <a:lnTo>
                  <a:pt x="221099" y="17153"/>
                </a:lnTo>
                <a:lnTo>
                  <a:pt x="225581" y="10274"/>
                </a:lnTo>
                <a:lnTo>
                  <a:pt x="231129" y="5558"/>
                </a:lnTo>
                <a:lnTo>
                  <a:pt x="238897" y="2822"/>
                </a:lnTo>
                <a:lnTo>
                  <a:pt x="246685" y="0"/>
                </a:lnTo>
                <a:lnTo>
                  <a:pt x="255275" y="1649"/>
                </a:lnTo>
                <a:lnTo>
                  <a:pt x="262502" y="5167"/>
                </a:lnTo>
                <a:lnTo>
                  <a:pt x="269242" y="8389"/>
                </a:lnTo>
                <a:lnTo>
                  <a:pt x="274882" y="15910"/>
                </a:lnTo>
                <a:lnTo>
                  <a:pt x="279414" y="29735"/>
                </a:lnTo>
                <a:lnTo>
                  <a:pt x="279074" y="39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9061" y="10064803"/>
            <a:ext cx="206809" cy="22219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4522919" y="1"/>
            <a:ext cx="290195" cy="253365"/>
          </a:xfrm>
          <a:custGeom>
            <a:avLst/>
            <a:gdLst/>
            <a:ahLst/>
            <a:cxnLst/>
            <a:rect l="l" t="t" r="r" b="b"/>
            <a:pathLst>
              <a:path w="290195" h="253365" extrusionOk="0">
                <a:moveTo>
                  <a:pt x="82178" y="0"/>
                </a:moveTo>
                <a:lnTo>
                  <a:pt x="131859" y="54615"/>
                </a:lnTo>
                <a:lnTo>
                  <a:pt x="167332" y="92507"/>
                </a:lnTo>
                <a:lnTo>
                  <a:pt x="203644" y="129556"/>
                </a:lnTo>
                <a:lnTo>
                  <a:pt x="241141" y="165395"/>
                </a:lnTo>
                <a:lnTo>
                  <a:pt x="280166" y="199658"/>
                </a:lnTo>
                <a:lnTo>
                  <a:pt x="287415" y="209132"/>
                </a:lnTo>
                <a:lnTo>
                  <a:pt x="289993" y="220448"/>
                </a:lnTo>
                <a:lnTo>
                  <a:pt x="288236" y="232109"/>
                </a:lnTo>
                <a:lnTo>
                  <a:pt x="282478" y="242612"/>
                </a:lnTo>
                <a:lnTo>
                  <a:pt x="273036" y="250061"/>
                </a:lnTo>
                <a:lnTo>
                  <a:pt x="261682" y="252841"/>
                </a:lnTo>
                <a:lnTo>
                  <a:pt x="250039" y="251249"/>
                </a:lnTo>
                <a:lnTo>
                  <a:pt x="206353" y="216485"/>
                </a:lnTo>
                <a:lnTo>
                  <a:pt x="173957" y="186138"/>
                </a:lnTo>
                <a:lnTo>
                  <a:pt x="137250" y="149362"/>
                </a:lnTo>
                <a:lnTo>
                  <a:pt x="101556" y="111613"/>
                </a:lnTo>
                <a:lnTo>
                  <a:pt x="0" y="0"/>
                </a:lnTo>
                <a:lnTo>
                  <a:pt x="821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59503" y="8437702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437761" y="4294128"/>
            <a:ext cx="456565" cy="127000"/>
          </a:xfrm>
          <a:custGeom>
            <a:avLst/>
            <a:gdLst/>
            <a:ahLst/>
            <a:cxnLst/>
            <a:rect l="l" t="t" r="r" b="b"/>
            <a:pathLst>
              <a:path w="456565" h="127000" extrusionOk="0">
                <a:moveTo>
                  <a:pt x="16595" y="67436"/>
                </a:moveTo>
                <a:lnTo>
                  <a:pt x="23990" y="66292"/>
                </a:lnTo>
                <a:lnTo>
                  <a:pt x="46028" y="62834"/>
                </a:lnTo>
                <a:lnTo>
                  <a:pt x="68090" y="59586"/>
                </a:lnTo>
                <a:lnTo>
                  <a:pt x="90167" y="56503"/>
                </a:lnTo>
                <a:lnTo>
                  <a:pt x="112254" y="53541"/>
                </a:lnTo>
                <a:lnTo>
                  <a:pt x="163713" y="46819"/>
                </a:lnTo>
                <a:lnTo>
                  <a:pt x="215169" y="39910"/>
                </a:lnTo>
                <a:lnTo>
                  <a:pt x="266516" y="32321"/>
                </a:lnTo>
                <a:lnTo>
                  <a:pt x="317648" y="23562"/>
                </a:lnTo>
                <a:lnTo>
                  <a:pt x="368460" y="13141"/>
                </a:lnTo>
                <a:lnTo>
                  <a:pt x="418846" y="566"/>
                </a:lnTo>
                <a:lnTo>
                  <a:pt x="430761" y="0"/>
                </a:lnTo>
                <a:lnTo>
                  <a:pt x="441533" y="4323"/>
                </a:lnTo>
                <a:lnTo>
                  <a:pt x="450118" y="12407"/>
                </a:lnTo>
                <a:lnTo>
                  <a:pt x="455475" y="23121"/>
                </a:lnTo>
                <a:lnTo>
                  <a:pt x="456223" y="35123"/>
                </a:lnTo>
                <a:lnTo>
                  <a:pt x="452044" y="46041"/>
                </a:lnTo>
                <a:lnTo>
                  <a:pt x="412188" y="65577"/>
                </a:lnTo>
                <a:lnTo>
                  <a:pt x="369004" y="75697"/>
                </a:lnTo>
                <a:lnTo>
                  <a:pt x="296129" y="89422"/>
                </a:lnTo>
                <a:lnTo>
                  <a:pt x="244774" y="97274"/>
                </a:lnTo>
                <a:lnTo>
                  <a:pt x="193287" y="104276"/>
                </a:lnTo>
                <a:lnTo>
                  <a:pt x="141760" y="110964"/>
                </a:lnTo>
                <a:lnTo>
                  <a:pt x="90285" y="117876"/>
                </a:lnTo>
                <a:lnTo>
                  <a:pt x="38954" y="125549"/>
                </a:lnTo>
                <a:lnTo>
                  <a:pt x="30852" y="126883"/>
                </a:lnTo>
                <a:lnTo>
                  <a:pt x="23628" y="125970"/>
                </a:lnTo>
                <a:lnTo>
                  <a:pt x="16367" y="122084"/>
                </a:lnTo>
                <a:lnTo>
                  <a:pt x="9029" y="118240"/>
                </a:lnTo>
                <a:lnTo>
                  <a:pt x="4450" y="110788"/>
                </a:lnTo>
                <a:lnTo>
                  <a:pt x="2170" y="103080"/>
                </a:lnTo>
                <a:lnTo>
                  <a:pt x="0" y="95932"/>
                </a:lnTo>
                <a:lnTo>
                  <a:pt x="1745" y="86694"/>
                </a:lnTo>
                <a:lnTo>
                  <a:pt x="8890" y="74021"/>
                </a:lnTo>
                <a:lnTo>
                  <a:pt x="16595" y="674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3"/>
          <p:cNvSpPr/>
          <p:nvPr/>
        </p:nvSpPr>
        <p:spPr>
          <a:xfrm>
            <a:off x="6172305" y="1252673"/>
            <a:ext cx="456565" cy="127000"/>
          </a:xfrm>
          <a:custGeom>
            <a:avLst/>
            <a:gdLst/>
            <a:ahLst/>
            <a:cxnLst/>
            <a:rect l="l" t="t" r="r" b="b"/>
            <a:pathLst>
              <a:path w="456565" h="127000" extrusionOk="0">
                <a:moveTo>
                  <a:pt x="16595" y="67436"/>
                </a:moveTo>
                <a:lnTo>
                  <a:pt x="23990" y="66292"/>
                </a:lnTo>
                <a:lnTo>
                  <a:pt x="46028" y="62834"/>
                </a:lnTo>
                <a:lnTo>
                  <a:pt x="68090" y="59586"/>
                </a:lnTo>
                <a:lnTo>
                  <a:pt x="90167" y="56503"/>
                </a:lnTo>
                <a:lnTo>
                  <a:pt x="112254" y="53541"/>
                </a:lnTo>
                <a:lnTo>
                  <a:pt x="163713" y="46819"/>
                </a:lnTo>
                <a:lnTo>
                  <a:pt x="215169" y="39910"/>
                </a:lnTo>
                <a:lnTo>
                  <a:pt x="266516" y="32321"/>
                </a:lnTo>
                <a:lnTo>
                  <a:pt x="317648" y="23562"/>
                </a:lnTo>
                <a:lnTo>
                  <a:pt x="368460" y="13141"/>
                </a:lnTo>
                <a:lnTo>
                  <a:pt x="418846" y="566"/>
                </a:lnTo>
                <a:lnTo>
                  <a:pt x="430761" y="0"/>
                </a:lnTo>
                <a:lnTo>
                  <a:pt x="441533" y="4323"/>
                </a:lnTo>
                <a:lnTo>
                  <a:pt x="450118" y="12407"/>
                </a:lnTo>
                <a:lnTo>
                  <a:pt x="455475" y="23121"/>
                </a:lnTo>
                <a:lnTo>
                  <a:pt x="456223" y="35123"/>
                </a:lnTo>
                <a:lnTo>
                  <a:pt x="452044" y="46041"/>
                </a:lnTo>
                <a:lnTo>
                  <a:pt x="412188" y="65577"/>
                </a:lnTo>
                <a:lnTo>
                  <a:pt x="369004" y="75697"/>
                </a:lnTo>
                <a:lnTo>
                  <a:pt x="296129" y="89422"/>
                </a:lnTo>
                <a:lnTo>
                  <a:pt x="244774" y="97274"/>
                </a:lnTo>
                <a:lnTo>
                  <a:pt x="193287" y="104276"/>
                </a:lnTo>
                <a:lnTo>
                  <a:pt x="141760" y="110964"/>
                </a:lnTo>
                <a:lnTo>
                  <a:pt x="90285" y="117876"/>
                </a:lnTo>
                <a:lnTo>
                  <a:pt x="38954" y="125549"/>
                </a:lnTo>
                <a:lnTo>
                  <a:pt x="30852" y="126883"/>
                </a:lnTo>
                <a:lnTo>
                  <a:pt x="23628" y="125970"/>
                </a:lnTo>
                <a:lnTo>
                  <a:pt x="16367" y="122084"/>
                </a:lnTo>
                <a:lnTo>
                  <a:pt x="9029" y="118240"/>
                </a:lnTo>
                <a:lnTo>
                  <a:pt x="4450" y="110788"/>
                </a:lnTo>
                <a:lnTo>
                  <a:pt x="2170" y="103080"/>
                </a:lnTo>
                <a:lnTo>
                  <a:pt x="0" y="95932"/>
                </a:lnTo>
                <a:lnTo>
                  <a:pt x="1745" y="86694"/>
                </a:lnTo>
                <a:lnTo>
                  <a:pt x="8890" y="74021"/>
                </a:lnTo>
                <a:lnTo>
                  <a:pt x="16595" y="674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3"/>
          <p:cNvSpPr/>
          <p:nvPr/>
        </p:nvSpPr>
        <p:spPr>
          <a:xfrm>
            <a:off x="11807365" y="8767415"/>
            <a:ext cx="360680" cy="327025"/>
          </a:xfrm>
          <a:custGeom>
            <a:avLst/>
            <a:gdLst/>
            <a:ahLst/>
            <a:cxnLst/>
            <a:rect l="l" t="t" r="r" b="b"/>
            <a:pathLst>
              <a:path w="360679" h="327025" extrusionOk="0">
                <a:moveTo>
                  <a:pt x="3024" y="279396"/>
                </a:moveTo>
                <a:lnTo>
                  <a:pt x="8678" y="274495"/>
                </a:lnTo>
                <a:lnTo>
                  <a:pt x="25505" y="259848"/>
                </a:lnTo>
                <a:lnTo>
                  <a:pt x="42462" y="245367"/>
                </a:lnTo>
                <a:lnTo>
                  <a:pt x="59521" y="231018"/>
                </a:lnTo>
                <a:lnTo>
                  <a:pt x="76652" y="216765"/>
                </a:lnTo>
                <a:lnTo>
                  <a:pt x="116659" y="183710"/>
                </a:lnTo>
                <a:lnTo>
                  <a:pt x="156565" y="150499"/>
                </a:lnTo>
                <a:lnTo>
                  <a:pt x="196017" y="116770"/>
                </a:lnTo>
                <a:lnTo>
                  <a:pt x="234665" y="82164"/>
                </a:lnTo>
                <a:lnTo>
                  <a:pt x="272158" y="46321"/>
                </a:lnTo>
                <a:lnTo>
                  <a:pt x="308145" y="8880"/>
                </a:lnTo>
                <a:lnTo>
                  <a:pt x="317935" y="2065"/>
                </a:lnTo>
                <a:lnTo>
                  <a:pt x="358174" y="18274"/>
                </a:lnTo>
                <a:lnTo>
                  <a:pt x="360440" y="29742"/>
                </a:lnTo>
                <a:lnTo>
                  <a:pt x="358325" y="41302"/>
                </a:lnTo>
                <a:lnTo>
                  <a:pt x="321627" y="83376"/>
                </a:lnTo>
                <a:lnTo>
                  <a:pt x="289852" y="114371"/>
                </a:lnTo>
                <a:lnTo>
                  <a:pt x="251458" y="149384"/>
                </a:lnTo>
                <a:lnTo>
                  <a:pt x="212139" y="183341"/>
                </a:lnTo>
                <a:lnTo>
                  <a:pt x="172257" y="216647"/>
                </a:lnTo>
                <a:lnTo>
                  <a:pt x="132174" y="249709"/>
                </a:lnTo>
                <a:lnTo>
                  <a:pt x="92254" y="282933"/>
                </a:lnTo>
                <a:lnTo>
                  <a:pt x="52859" y="316725"/>
                </a:lnTo>
                <a:lnTo>
                  <a:pt x="46707" y="322162"/>
                </a:lnTo>
                <a:lnTo>
                  <a:pt x="40103" y="325230"/>
                </a:lnTo>
                <a:lnTo>
                  <a:pt x="31887" y="325799"/>
                </a:lnTo>
                <a:lnTo>
                  <a:pt x="23629" y="326446"/>
                </a:lnTo>
                <a:lnTo>
                  <a:pt x="15788" y="322569"/>
                </a:lnTo>
                <a:lnTo>
                  <a:pt x="9760" y="317254"/>
                </a:lnTo>
                <a:lnTo>
                  <a:pt x="4120" y="312354"/>
                </a:lnTo>
                <a:lnTo>
                  <a:pt x="687" y="303602"/>
                </a:lnTo>
                <a:lnTo>
                  <a:pt x="0" y="289070"/>
                </a:lnTo>
                <a:lnTo>
                  <a:pt x="3024" y="2793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142909" y="2397273"/>
            <a:ext cx="17824846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rgbClr val="0024EF"/>
                </a:solidFill>
              </a:rPr>
              <a:t>“Bouwen aan een cultuur waar wederzijdse toestemming de norm is.”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879385" y="789277"/>
            <a:ext cx="14099760" cy="8964615"/>
            <a:chOff x="879385" y="789277"/>
            <a:chExt cx="14099760" cy="8964615"/>
          </a:xfrm>
        </p:grpSpPr>
        <p:sp>
          <p:nvSpPr>
            <p:cNvPr id="120" name="Google Shape;120;p4"/>
            <p:cNvSpPr/>
            <p:nvPr/>
          </p:nvSpPr>
          <p:spPr>
            <a:xfrm>
              <a:off x="879385" y="4858042"/>
              <a:ext cx="11106150" cy="4895850"/>
            </a:xfrm>
            <a:custGeom>
              <a:avLst/>
              <a:gdLst/>
              <a:ahLst/>
              <a:cxnLst/>
              <a:rect l="l" t="t" r="r" b="b"/>
              <a:pathLst>
                <a:path w="11106150" h="4895850" extrusionOk="0">
                  <a:moveTo>
                    <a:pt x="10821941" y="4895849"/>
                  </a:moveTo>
                  <a:lnTo>
                    <a:pt x="284157" y="4895849"/>
                  </a:lnTo>
                  <a:lnTo>
                    <a:pt x="238152" y="4892120"/>
                  </a:lnTo>
                  <a:lnTo>
                    <a:pt x="194479" y="4881326"/>
                  </a:lnTo>
                  <a:lnTo>
                    <a:pt x="153729" y="4864058"/>
                  </a:lnTo>
                  <a:lnTo>
                    <a:pt x="116492" y="4840909"/>
                  </a:lnTo>
                  <a:lnTo>
                    <a:pt x="83362" y="4812471"/>
                  </a:lnTo>
                  <a:lnTo>
                    <a:pt x="54929" y="4779334"/>
                  </a:lnTo>
                  <a:lnTo>
                    <a:pt x="31785" y="4742090"/>
                  </a:lnTo>
                  <a:lnTo>
                    <a:pt x="14521" y="4701332"/>
                  </a:lnTo>
                  <a:lnTo>
                    <a:pt x="3728" y="4657650"/>
                  </a:lnTo>
                  <a:lnTo>
                    <a:pt x="0" y="4611636"/>
                  </a:lnTo>
                  <a:lnTo>
                    <a:pt x="0" y="284213"/>
                  </a:lnTo>
                  <a:lnTo>
                    <a:pt x="3728" y="238199"/>
                  </a:lnTo>
                  <a:lnTo>
                    <a:pt x="14521" y="194517"/>
                  </a:lnTo>
                  <a:lnTo>
                    <a:pt x="31785" y="153759"/>
                  </a:lnTo>
                  <a:lnTo>
                    <a:pt x="54929" y="116515"/>
                  </a:lnTo>
                  <a:lnTo>
                    <a:pt x="83362" y="83378"/>
                  </a:lnTo>
                  <a:lnTo>
                    <a:pt x="116492" y="54940"/>
                  </a:lnTo>
                  <a:lnTo>
                    <a:pt x="153729" y="31791"/>
                  </a:lnTo>
                  <a:lnTo>
                    <a:pt x="194479" y="14523"/>
                  </a:lnTo>
                  <a:lnTo>
                    <a:pt x="238152" y="3729"/>
                  </a:lnTo>
                  <a:lnTo>
                    <a:pt x="284157" y="0"/>
                  </a:lnTo>
                  <a:lnTo>
                    <a:pt x="10821941" y="0"/>
                  </a:lnTo>
                  <a:lnTo>
                    <a:pt x="10867945" y="3729"/>
                  </a:lnTo>
                  <a:lnTo>
                    <a:pt x="10911618" y="14523"/>
                  </a:lnTo>
                  <a:lnTo>
                    <a:pt x="10952369" y="31791"/>
                  </a:lnTo>
                  <a:lnTo>
                    <a:pt x="10989605" y="54940"/>
                  </a:lnTo>
                  <a:lnTo>
                    <a:pt x="11022735" y="83378"/>
                  </a:lnTo>
                  <a:lnTo>
                    <a:pt x="11051168" y="116515"/>
                  </a:lnTo>
                  <a:lnTo>
                    <a:pt x="11074313" y="153759"/>
                  </a:lnTo>
                  <a:lnTo>
                    <a:pt x="11091577" y="194517"/>
                  </a:lnTo>
                  <a:lnTo>
                    <a:pt x="11102369" y="238199"/>
                  </a:lnTo>
                  <a:lnTo>
                    <a:pt x="11106098" y="284213"/>
                  </a:lnTo>
                  <a:lnTo>
                    <a:pt x="11106098" y="4611636"/>
                  </a:lnTo>
                  <a:lnTo>
                    <a:pt x="11102369" y="4657650"/>
                  </a:lnTo>
                  <a:lnTo>
                    <a:pt x="11091577" y="4701332"/>
                  </a:lnTo>
                  <a:lnTo>
                    <a:pt x="11074313" y="4742090"/>
                  </a:lnTo>
                  <a:lnTo>
                    <a:pt x="11051168" y="4779334"/>
                  </a:lnTo>
                  <a:lnTo>
                    <a:pt x="11022735" y="4812471"/>
                  </a:lnTo>
                  <a:lnTo>
                    <a:pt x="10989605" y="4840909"/>
                  </a:lnTo>
                  <a:lnTo>
                    <a:pt x="10952369" y="4864058"/>
                  </a:lnTo>
                  <a:lnTo>
                    <a:pt x="10911618" y="4881326"/>
                  </a:lnTo>
                  <a:lnTo>
                    <a:pt x="10867945" y="4892120"/>
                  </a:lnTo>
                  <a:lnTo>
                    <a:pt x="10821941" y="4895849"/>
                  </a:lnTo>
                  <a:close/>
                </a:path>
              </a:pathLst>
            </a:custGeom>
            <a:solidFill>
              <a:srgbClr val="F1E9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358770" y="789277"/>
              <a:ext cx="10620375" cy="4619625"/>
            </a:xfrm>
            <a:custGeom>
              <a:avLst/>
              <a:gdLst/>
              <a:ahLst/>
              <a:cxnLst/>
              <a:rect l="l" t="t" r="r" b="b"/>
              <a:pathLst>
                <a:path w="10620375" h="4619625" extrusionOk="0">
                  <a:moveTo>
                    <a:pt x="10299489" y="4619624"/>
                  </a:moveTo>
                  <a:lnTo>
                    <a:pt x="320785" y="4619624"/>
                  </a:lnTo>
                  <a:lnTo>
                    <a:pt x="273473" y="4616137"/>
                  </a:lnTo>
                  <a:lnTo>
                    <a:pt x="228286" y="4606011"/>
                  </a:lnTo>
                  <a:lnTo>
                    <a:pt x="185726" y="4589748"/>
                  </a:lnTo>
                  <a:lnTo>
                    <a:pt x="146293" y="4567848"/>
                  </a:lnTo>
                  <a:lnTo>
                    <a:pt x="110491" y="4540814"/>
                  </a:lnTo>
                  <a:lnTo>
                    <a:pt x="78820" y="4509147"/>
                  </a:lnTo>
                  <a:lnTo>
                    <a:pt x="51782" y="4473349"/>
                  </a:lnTo>
                  <a:lnTo>
                    <a:pt x="29880" y="4433922"/>
                  </a:lnTo>
                  <a:lnTo>
                    <a:pt x="13614" y="4391366"/>
                  </a:lnTo>
                  <a:lnTo>
                    <a:pt x="3487" y="4346185"/>
                  </a:lnTo>
                  <a:lnTo>
                    <a:pt x="0" y="4298879"/>
                  </a:lnTo>
                  <a:lnTo>
                    <a:pt x="0" y="320745"/>
                  </a:lnTo>
                  <a:lnTo>
                    <a:pt x="3487" y="273439"/>
                  </a:lnTo>
                  <a:lnTo>
                    <a:pt x="13614" y="228258"/>
                  </a:lnTo>
                  <a:lnTo>
                    <a:pt x="29880" y="185702"/>
                  </a:lnTo>
                  <a:lnTo>
                    <a:pt x="51782" y="146275"/>
                  </a:lnTo>
                  <a:lnTo>
                    <a:pt x="78820" y="110477"/>
                  </a:lnTo>
                  <a:lnTo>
                    <a:pt x="110491" y="78810"/>
                  </a:lnTo>
                  <a:lnTo>
                    <a:pt x="146293" y="51776"/>
                  </a:lnTo>
                  <a:lnTo>
                    <a:pt x="185726" y="29876"/>
                  </a:lnTo>
                  <a:lnTo>
                    <a:pt x="228286" y="13612"/>
                  </a:lnTo>
                  <a:lnTo>
                    <a:pt x="273473" y="3486"/>
                  </a:lnTo>
                  <a:lnTo>
                    <a:pt x="320785" y="0"/>
                  </a:lnTo>
                  <a:lnTo>
                    <a:pt x="10299489" y="0"/>
                  </a:lnTo>
                  <a:lnTo>
                    <a:pt x="10346801" y="3486"/>
                  </a:lnTo>
                  <a:lnTo>
                    <a:pt x="10391988" y="13612"/>
                  </a:lnTo>
                  <a:lnTo>
                    <a:pt x="10434549" y="29876"/>
                  </a:lnTo>
                  <a:lnTo>
                    <a:pt x="10473981" y="51776"/>
                  </a:lnTo>
                  <a:lnTo>
                    <a:pt x="10509784" y="78810"/>
                  </a:lnTo>
                  <a:lnTo>
                    <a:pt x="10541454" y="110477"/>
                  </a:lnTo>
                  <a:lnTo>
                    <a:pt x="10568492" y="146275"/>
                  </a:lnTo>
                  <a:lnTo>
                    <a:pt x="10590394" y="185702"/>
                  </a:lnTo>
                  <a:lnTo>
                    <a:pt x="10606660" y="228258"/>
                  </a:lnTo>
                  <a:lnTo>
                    <a:pt x="10616787" y="273439"/>
                  </a:lnTo>
                  <a:lnTo>
                    <a:pt x="10620275" y="320745"/>
                  </a:lnTo>
                  <a:lnTo>
                    <a:pt x="10620275" y="4298879"/>
                  </a:lnTo>
                  <a:lnTo>
                    <a:pt x="10616787" y="4346185"/>
                  </a:lnTo>
                  <a:lnTo>
                    <a:pt x="10606660" y="4391366"/>
                  </a:lnTo>
                  <a:lnTo>
                    <a:pt x="10590394" y="4433922"/>
                  </a:lnTo>
                  <a:lnTo>
                    <a:pt x="10568492" y="4473349"/>
                  </a:lnTo>
                  <a:lnTo>
                    <a:pt x="10541454" y="4509147"/>
                  </a:lnTo>
                  <a:lnTo>
                    <a:pt x="10509784" y="4540814"/>
                  </a:lnTo>
                  <a:lnTo>
                    <a:pt x="10473981" y="4567848"/>
                  </a:lnTo>
                  <a:lnTo>
                    <a:pt x="10434549" y="4589748"/>
                  </a:lnTo>
                  <a:lnTo>
                    <a:pt x="10391988" y="4606011"/>
                  </a:lnTo>
                  <a:lnTo>
                    <a:pt x="10346801" y="4616137"/>
                  </a:lnTo>
                  <a:lnTo>
                    <a:pt x="10299489" y="4619624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2" name="Google Shape;122;p4"/>
          <p:cNvSpPr txBox="1"/>
          <p:nvPr/>
        </p:nvSpPr>
        <p:spPr>
          <a:xfrm>
            <a:off x="5079371" y="2070518"/>
            <a:ext cx="9039225" cy="19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3025" rIns="0" bIns="0" anchor="t" anchorCtr="0">
            <a:spAutoFit/>
          </a:bodyPr>
          <a:lstStyle/>
          <a:p>
            <a:pPr marL="12700" marR="5080" lvl="0" indent="0" algn="l" rtl="0">
              <a:lnSpc>
                <a:spcPct val="7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000" b="1" dirty="0">
                <a:solidFill>
                  <a:srgbClr val="F1E941"/>
                </a:solidFill>
                <a:latin typeface="Tahoma"/>
                <a:ea typeface="Tahoma"/>
                <a:cs typeface="Tahoma"/>
                <a:sym typeface="Tahoma"/>
              </a:rPr>
              <a:t>JONGEREN SENSIBILISEREN ROND WEDERZIJDSE TOESTEMMING</a:t>
            </a:r>
            <a:endParaRPr sz="50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5079371" y="1139420"/>
            <a:ext cx="2217167" cy="87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600" b="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DOEL</a:t>
            </a:r>
            <a:endParaRPr sz="5600" dirty="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>
            <a:off x="16152829" y="8280342"/>
            <a:ext cx="1106169" cy="981075"/>
            <a:chOff x="16152829" y="8280342"/>
            <a:chExt cx="1106169" cy="981075"/>
          </a:xfrm>
        </p:grpSpPr>
        <p:sp>
          <p:nvSpPr>
            <p:cNvPr id="125" name="Google Shape;125;p4"/>
            <p:cNvSpPr/>
            <p:nvPr/>
          </p:nvSpPr>
          <p:spPr>
            <a:xfrm>
              <a:off x="16152829" y="8394642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F1E9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6267129" y="8280342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6494467" y="8586529"/>
              <a:ext cx="539115" cy="248285"/>
            </a:xfrm>
            <a:custGeom>
              <a:avLst/>
              <a:gdLst/>
              <a:ahLst/>
              <a:cxnLst/>
              <a:rect l="l" t="t" r="r" b="b"/>
              <a:pathLst>
                <a:path w="539115" h="248284" extrusionOk="0">
                  <a:moveTo>
                    <a:pt x="412733" y="247796"/>
                  </a:moveTo>
                  <a:lnTo>
                    <a:pt x="405469" y="246500"/>
                  </a:lnTo>
                  <a:lnTo>
                    <a:pt x="399032" y="242539"/>
                  </a:lnTo>
                  <a:lnTo>
                    <a:pt x="395450" y="238780"/>
                  </a:lnTo>
                  <a:lnTo>
                    <a:pt x="393540" y="234080"/>
                  </a:lnTo>
                  <a:lnTo>
                    <a:pt x="393540" y="224212"/>
                  </a:lnTo>
                  <a:lnTo>
                    <a:pt x="395212" y="219513"/>
                  </a:lnTo>
                  <a:lnTo>
                    <a:pt x="473299" y="142680"/>
                  </a:lnTo>
                  <a:lnTo>
                    <a:pt x="19103" y="142680"/>
                  </a:lnTo>
                  <a:lnTo>
                    <a:pt x="11686" y="141197"/>
                  </a:lnTo>
                  <a:lnTo>
                    <a:pt x="5611" y="137159"/>
                  </a:lnTo>
                  <a:lnTo>
                    <a:pt x="1507" y="131182"/>
                  </a:lnTo>
                  <a:lnTo>
                    <a:pt x="0" y="123883"/>
                  </a:lnTo>
                  <a:lnTo>
                    <a:pt x="1507" y="116585"/>
                  </a:lnTo>
                  <a:lnTo>
                    <a:pt x="5611" y="110608"/>
                  </a:lnTo>
                  <a:lnTo>
                    <a:pt x="11686" y="106569"/>
                  </a:lnTo>
                  <a:lnTo>
                    <a:pt x="19103" y="105086"/>
                  </a:lnTo>
                  <a:lnTo>
                    <a:pt x="473538" y="105086"/>
                  </a:lnTo>
                  <a:lnTo>
                    <a:pt x="399271" y="32013"/>
                  </a:lnTo>
                  <a:lnTo>
                    <a:pt x="395107" y="25816"/>
                  </a:lnTo>
                  <a:lnTo>
                    <a:pt x="393719" y="18738"/>
                  </a:lnTo>
                  <a:lnTo>
                    <a:pt x="395107" y="11659"/>
                  </a:lnTo>
                  <a:lnTo>
                    <a:pt x="399271" y="5462"/>
                  </a:lnTo>
                  <a:lnTo>
                    <a:pt x="405570" y="1365"/>
                  </a:lnTo>
                  <a:lnTo>
                    <a:pt x="412763" y="0"/>
                  </a:lnTo>
                  <a:lnTo>
                    <a:pt x="419957" y="1365"/>
                  </a:lnTo>
                  <a:lnTo>
                    <a:pt x="426255" y="5462"/>
                  </a:lnTo>
                  <a:lnTo>
                    <a:pt x="532999" y="110725"/>
                  </a:lnTo>
                  <a:lnTo>
                    <a:pt x="537163" y="116922"/>
                  </a:lnTo>
                  <a:lnTo>
                    <a:pt x="538551" y="124001"/>
                  </a:lnTo>
                  <a:lnTo>
                    <a:pt x="537163" y="131079"/>
                  </a:lnTo>
                  <a:lnTo>
                    <a:pt x="532999" y="137276"/>
                  </a:lnTo>
                  <a:lnTo>
                    <a:pt x="426255" y="242304"/>
                  </a:lnTo>
                  <a:lnTo>
                    <a:pt x="419953" y="246405"/>
                  </a:lnTo>
                  <a:lnTo>
                    <a:pt x="412733" y="247796"/>
                  </a:lnTo>
                  <a:close/>
                </a:path>
              </a:pathLst>
            </a:custGeom>
            <a:solidFill>
              <a:srgbClr val="F1E9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036528" y="825845"/>
            <a:ext cx="11131418" cy="8793743"/>
            <a:chOff x="1036528" y="825845"/>
            <a:chExt cx="11131418" cy="8793743"/>
          </a:xfrm>
        </p:grpSpPr>
        <p:sp>
          <p:nvSpPr>
            <p:cNvPr id="129" name="Google Shape;129;p4"/>
            <p:cNvSpPr/>
            <p:nvPr/>
          </p:nvSpPr>
          <p:spPr>
            <a:xfrm>
              <a:off x="1036528" y="825845"/>
              <a:ext cx="264795" cy="406400"/>
            </a:xfrm>
            <a:custGeom>
              <a:avLst/>
              <a:gdLst/>
              <a:ahLst/>
              <a:cxnLst/>
              <a:rect l="l" t="t" r="r" b="b"/>
              <a:pathLst>
                <a:path w="264794" h="406400" extrusionOk="0">
                  <a:moveTo>
                    <a:pt x="264772" y="38424"/>
                  </a:moveTo>
                  <a:lnTo>
                    <a:pt x="260901" y="44827"/>
                  </a:lnTo>
                  <a:lnTo>
                    <a:pt x="249400" y="63942"/>
                  </a:lnTo>
                  <a:lnTo>
                    <a:pt x="237723" y="82939"/>
                  </a:lnTo>
                  <a:lnTo>
                    <a:pt x="225908" y="101842"/>
                  </a:lnTo>
                  <a:lnTo>
                    <a:pt x="213996" y="120676"/>
                  </a:lnTo>
                  <a:lnTo>
                    <a:pt x="186103" y="164440"/>
                  </a:lnTo>
                  <a:lnTo>
                    <a:pt x="158357" y="208321"/>
                  </a:lnTo>
                  <a:lnTo>
                    <a:pt x="131201" y="252555"/>
                  </a:lnTo>
                  <a:lnTo>
                    <a:pt x="105080" y="297376"/>
                  </a:lnTo>
                  <a:lnTo>
                    <a:pt x="80440" y="343019"/>
                  </a:lnTo>
                  <a:lnTo>
                    <a:pt x="57723" y="389719"/>
                  </a:lnTo>
                  <a:lnTo>
                    <a:pt x="50506" y="399216"/>
                  </a:lnTo>
                  <a:lnTo>
                    <a:pt x="40274" y="404697"/>
                  </a:lnTo>
                  <a:lnTo>
                    <a:pt x="28564" y="406087"/>
                  </a:lnTo>
                  <a:lnTo>
                    <a:pt x="16912" y="403313"/>
                  </a:lnTo>
                  <a:lnTo>
                    <a:pt x="7230" y="396179"/>
                  </a:lnTo>
                  <a:lnTo>
                    <a:pt x="1545" y="385965"/>
                  </a:lnTo>
                  <a:lnTo>
                    <a:pt x="0" y="374316"/>
                  </a:lnTo>
                  <a:lnTo>
                    <a:pt x="2739" y="362876"/>
                  </a:lnTo>
                  <a:lnTo>
                    <a:pt x="21967" y="322989"/>
                  </a:lnTo>
                  <a:lnTo>
                    <a:pt x="42660" y="283718"/>
                  </a:lnTo>
                  <a:lnTo>
                    <a:pt x="68413" y="238588"/>
                  </a:lnTo>
                  <a:lnTo>
                    <a:pt x="95372" y="194178"/>
                  </a:lnTo>
                  <a:lnTo>
                    <a:pt x="123068" y="150214"/>
                  </a:lnTo>
                  <a:lnTo>
                    <a:pt x="151029" y="106420"/>
                  </a:lnTo>
                  <a:lnTo>
                    <a:pt x="178786" y="62522"/>
                  </a:lnTo>
                  <a:lnTo>
                    <a:pt x="205868" y="18246"/>
                  </a:lnTo>
                  <a:lnTo>
                    <a:pt x="210048" y="11178"/>
                  </a:lnTo>
                  <a:lnTo>
                    <a:pt x="215386" y="6227"/>
                  </a:lnTo>
                  <a:lnTo>
                    <a:pt x="223028" y="3157"/>
                  </a:lnTo>
                  <a:lnTo>
                    <a:pt x="230686" y="0"/>
                  </a:lnTo>
                  <a:lnTo>
                    <a:pt x="239340" y="1276"/>
                  </a:lnTo>
                  <a:lnTo>
                    <a:pt x="246712" y="4477"/>
                  </a:lnTo>
                  <a:lnTo>
                    <a:pt x="253586" y="7404"/>
                  </a:lnTo>
                  <a:lnTo>
                    <a:pt x="259546" y="14674"/>
                  </a:lnTo>
                  <a:lnTo>
                    <a:pt x="264673" y="28289"/>
                  </a:lnTo>
                  <a:lnTo>
                    <a:pt x="264772" y="38424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434916" y="8767419"/>
              <a:ext cx="7733030" cy="852169"/>
            </a:xfrm>
            <a:custGeom>
              <a:avLst/>
              <a:gdLst/>
              <a:ahLst/>
              <a:cxnLst/>
              <a:rect l="l" t="t" r="r" b="b"/>
              <a:pathLst>
                <a:path w="7733030" h="852170" extrusionOk="0">
                  <a:moveTo>
                    <a:pt x="339890" y="819683"/>
                  </a:moveTo>
                  <a:lnTo>
                    <a:pt x="337312" y="808367"/>
                  </a:lnTo>
                  <a:lnTo>
                    <a:pt x="330060" y="798893"/>
                  </a:lnTo>
                  <a:lnTo>
                    <a:pt x="291033" y="764628"/>
                  </a:lnTo>
                  <a:lnTo>
                    <a:pt x="253542" y="728789"/>
                  </a:lnTo>
                  <a:lnTo>
                    <a:pt x="217233" y="691743"/>
                  </a:lnTo>
                  <a:lnTo>
                    <a:pt x="181762" y="653846"/>
                  </a:lnTo>
                  <a:lnTo>
                    <a:pt x="146786" y="615480"/>
                  </a:lnTo>
                  <a:lnTo>
                    <a:pt x="111950" y="576999"/>
                  </a:lnTo>
                  <a:lnTo>
                    <a:pt x="96951" y="560527"/>
                  </a:lnTo>
                  <a:lnTo>
                    <a:pt x="81838" y="544131"/>
                  </a:lnTo>
                  <a:lnTo>
                    <a:pt x="66611" y="527850"/>
                  </a:lnTo>
                  <a:lnTo>
                    <a:pt x="51219" y="511695"/>
                  </a:lnTo>
                  <a:lnTo>
                    <a:pt x="46075" y="506272"/>
                  </a:lnTo>
                  <a:lnTo>
                    <a:pt x="36271" y="503682"/>
                  </a:lnTo>
                  <a:lnTo>
                    <a:pt x="21780" y="505028"/>
                  </a:lnTo>
                  <a:lnTo>
                    <a:pt x="13195" y="508850"/>
                  </a:lnTo>
                  <a:lnTo>
                    <a:pt x="8559" y="514705"/>
                  </a:lnTo>
                  <a:lnTo>
                    <a:pt x="3517" y="520966"/>
                  </a:lnTo>
                  <a:lnTo>
                    <a:pt x="0" y="528980"/>
                  </a:lnTo>
                  <a:lnTo>
                    <a:pt x="1016" y="537197"/>
                  </a:lnTo>
                  <a:lnTo>
                    <a:pt x="1955" y="545376"/>
                  </a:lnTo>
                  <a:lnTo>
                    <a:pt x="5321" y="551840"/>
                  </a:lnTo>
                  <a:lnTo>
                    <a:pt x="11023" y="557733"/>
                  </a:lnTo>
                  <a:lnTo>
                    <a:pt x="46558" y="595566"/>
                  </a:lnTo>
                  <a:lnTo>
                    <a:pt x="81546" y="633945"/>
                  </a:lnTo>
                  <a:lnTo>
                    <a:pt x="116382" y="672503"/>
                  </a:lnTo>
                  <a:lnTo>
                    <a:pt x="151447" y="710844"/>
                  </a:lnTo>
                  <a:lnTo>
                    <a:pt x="187147" y="748588"/>
                  </a:lnTo>
                  <a:lnTo>
                    <a:pt x="223850" y="785368"/>
                  </a:lnTo>
                  <a:lnTo>
                    <a:pt x="256247" y="815721"/>
                  </a:lnTo>
                  <a:lnTo>
                    <a:pt x="289623" y="844816"/>
                  </a:lnTo>
                  <a:lnTo>
                    <a:pt x="311581" y="852068"/>
                  </a:lnTo>
                  <a:lnTo>
                    <a:pt x="322935" y="849287"/>
                  </a:lnTo>
                  <a:lnTo>
                    <a:pt x="332371" y="841844"/>
                  </a:lnTo>
                  <a:lnTo>
                    <a:pt x="338137" y="831342"/>
                  </a:lnTo>
                  <a:lnTo>
                    <a:pt x="339890" y="819683"/>
                  </a:lnTo>
                  <a:close/>
                </a:path>
                <a:path w="7733030" h="852170" extrusionOk="0">
                  <a:moveTo>
                    <a:pt x="7732877" y="29743"/>
                  </a:moveTo>
                  <a:lnTo>
                    <a:pt x="7730617" y="18275"/>
                  </a:lnTo>
                  <a:lnTo>
                    <a:pt x="7723606" y="8509"/>
                  </a:lnTo>
                  <a:lnTo>
                    <a:pt x="7713370" y="2286"/>
                  </a:lnTo>
                  <a:lnTo>
                    <a:pt x="7701801" y="0"/>
                  </a:lnTo>
                  <a:lnTo>
                    <a:pt x="7690383" y="2070"/>
                  </a:lnTo>
                  <a:lnTo>
                    <a:pt x="7680592" y="8877"/>
                  </a:lnTo>
                  <a:lnTo>
                    <a:pt x="7644600" y="46329"/>
                  </a:lnTo>
                  <a:lnTo>
                    <a:pt x="7607109" y="82169"/>
                  </a:lnTo>
                  <a:lnTo>
                    <a:pt x="7568463" y="116776"/>
                  </a:lnTo>
                  <a:lnTo>
                    <a:pt x="7529004" y="150507"/>
                  </a:lnTo>
                  <a:lnTo>
                    <a:pt x="7489101" y="183718"/>
                  </a:lnTo>
                  <a:lnTo>
                    <a:pt x="7449096" y="216763"/>
                  </a:lnTo>
                  <a:lnTo>
                    <a:pt x="7431964" y="231025"/>
                  </a:lnTo>
                  <a:lnTo>
                    <a:pt x="7414908" y="245364"/>
                  </a:lnTo>
                  <a:lnTo>
                    <a:pt x="7397953" y="259854"/>
                  </a:lnTo>
                  <a:lnTo>
                    <a:pt x="7381126" y="274497"/>
                  </a:lnTo>
                  <a:lnTo>
                    <a:pt x="7375461" y="279400"/>
                  </a:lnTo>
                  <a:lnTo>
                    <a:pt x="7372439" y="289077"/>
                  </a:lnTo>
                  <a:lnTo>
                    <a:pt x="7373125" y="303606"/>
                  </a:lnTo>
                  <a:lnTo>
                    <a:pt x="7376566" y="312356"/>
                  </a:lnTo>
                  <a:lnTo>
                    <a:pt x="7382205" y="317258"/>
                  </a:lnTo>
                  <a:lnTo>
                    <a:pt x="7388238" y="322567"/>
                  </a:lnTo>
                  <a:lnTo>
                    <a:pt x="7396073" y="326453"/>
                  </a:lnTo>
                  <a:lnTo>
                    <a:pt x="7404328" y="325805"/>
                  </a:lnTo>
                  <a:lnTo>
                    <a:pt x="7412545" y="325234"/>
                  </a:lnTo>
                  <a:lnTo>
                    <a:pt x="7419149" y="322160"/>
                  </a:lnTo>
                  <a:lnTo>
                    <a:pt x="7425296" y="316725"/>
                  </a:lnTo>
                  <a:lnTo>
                    <a:pt x="7464692" y="282930"/>
                  </a:lnTo>
                  <a:lnTo>
                    <a:pt x="7504620" y="249707"/>
                  </a:lnTo>
                  <a:lnTo>
                    <a:pt x="7544702" y="216649"/>
                  </a:lnTo>
                  <a:lnTo>
                    <a:pt x="7584580" y="183349"/>
                  </a:lnTo>
                  <a:lnTo>
                    <a:pt x="7623899" y="149390"/>
                  </a:lnTo>
                  <a:lnTo>
                    <a:pt x="7662291" y="114376"/>
                  </a:lnTo>
                  <a:lnTo>
                    <a:pt x="7694066" y="83375"/>
                  </a:lnTo>
                  <a:lnTo>
                    <a:pt x="7724635" y="51346"/>
                  </a:lnTo>
                  <a:lnTo>
                    <a:pt x="7730769" y="41300"/>
                  </a:lnTo>
                  <a:lnTo>
                    <a:pt x="7732877" y="29743"/>
                  </a:lnTo>
                  <a:close/>
                </a:path>
              </a:pathLst>
            </a:custGeom>
            <a:solidFill>
              <a:srgbClr val="F1E94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17543358" y="4583374"/>
            <a:ext cx="358775" cy="329565"/>
          </a:xfrm>
          <a:custGeom>
            <a:avLst/>
            <a:gdLst/>
            <a:ahLst/>
            <a:cxnLst/>
            <a:rect l="l" t="t" r="r" b="b"/>
            <a:pathLst>
              <a:path w="358775" h="329564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66178" y="210271"/>
                </a:lnTo>
                <a:lnTo>
                  <a:pt x="305959" y="243558"/>
                </a:lnTo>
                <a:lnTo>
                  <a:pt x="347160" y="275171"/>
                </a:lnTo>
                <a:lnTo>
                  <a:pt x="355018" y="284145"/>
                </a:lnTo>
                <a:lnTo>
                  <a:pt x="358338" y="295267"/>
                </a:lnTo>
                <a:lnTo>
                  <a:pt x="357353" y="307018"/>
                </a:lnTo>
                <a:lnTo>
                  <a:pt x="352301" y="317878"/>
                </a:lnTo>
                <a:lnTo>
                  <a:pt x="343372" y="325934"/>
                </a:lnTo>
                <a:lnTo>
                  <a:pt x="332226" y="329458"/>
                </a:lnTo>
                <a:lnTo>
                  <a:pt x="320503" y="328637"/>
                </a:lnTo>
                <a:lnTo>
                  <a:pt x="274619" y="296832"/>
                </a:lnTo>
                <a:lnTo>
                  <a:pt x="240290" y="268690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4"/>
          <p:cNvSpPr/>
          <p:nvPr/>
        </p:nvSpPr>
        <p:spPr>
          <a:xfrm>
            <a:off x="10716927" y="301505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4"/>
          <p:cNvSpPr/>
          <p:nvPr/>
        </p:nvSpPr>
        <p:spPr>
          <a:xfrm>
            <a:off x="15341758" y="10218825"/>
            <a:ext cx="382905" cy="68580"/>
          </a:xfrm>
          <a:custGeom>
            <a:avLst/>
            <a:gdLst/>
            <a:ahLst/>
            <a:cxnLst/>
            <a:rect l="l" t="t" r="r" b="b"/>
            <a:pathLst>
              <a:path w="382905" h="68579" extrusionOk="0">
                <a:moveTo>
                  <a:pt x="382538" y="68173"/>
                </a:moveTo>
                <a:lnTo>
                  <a:pt x="87011" y="68173"/>
                </a:lnTo>
                <a:lnTo>
                  <a:pt x="77936" y="66733"/>
                </a:lnTo>
                <a:lnTo>
                  <a:pt x="26347" y="60772"/>
                </a:lnTo>
                <a:lnTo>
                  <a:pt x="14995" y="57109"/>
                </a:lnTo>
                <a:lnTo>
                  <a:pt x="6434" y="49271"/>
                </a:lnTo>
                <a:lnTo>
                  <a:pt x="1243" y="38683"/>
                </a:lnTo>
                <a:lnTo>
                  <a:pt x="0" y="26769"/>
                </a:lnTo>
                <a:lnTo>
                  <a:pt x="3523" y="15271"/>
                </a:lnTo>
                <a:lnTo>
                  <a:pt x="11277" y="6523"/>
                </a:lnTo>
                <a:lnTo>
                  <a:pt x="21756" y="1205"/>
                </a:lnTo>
                <a:lnTo>
                  <a:pt x="33458" y="0"/>
                </a:lnTo>
                <a:lnTo>
                  <a:pt x="55459" y="2262"/>
                </a:lnTo>
                <a:lnTo>
                  <a:pt x="99441" y="7987"/>
                </a:lnTo>
                <a:lnTo>
                  <a:pt x="172484" y="20787"/>
                </a:lnTo>
                <a:lnTo>
                  <a:pt x="223318" y="31510"/>
                </a:lnTo>
                <a:lnTo>
                  <a:pt x="375174" y="66594"/>
                </a:lnTo>
                <a:lnTo>
                  <a:pt x="382538" y="6817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1001" y="10081107"/>
            <a:ext cx="168662" cy="20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1716" y="1"/>
            <a:ext cx="231301" cy="24452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16923247" y="421412"/>
            <a:ext cx="280035" cy="397510"/>
          </a:xfrm>
          <a:custGeom>
            <a:avLst/>
            <a:gdLst/>
            <a:ahLst/>
            <a:cxnLst/>
            <a:rect l="l" t="t" r="r" b="b"/>
            <a:pathLst>
              <a:path w="280034" h="397509" extrusionOk="0">
                <a:moveTo>
                  <a:pt x="279074" y="39865"/>
                </a:moveTo>
                <a:lnTo>
                  <a:pt x="274930" y="46094"/>
                </a:lnTo>
                <a:lnTo>
                  <a:pt x="262611" y="64693"/>
                </a:lnTo>
                <a:lnTo>
                  <a:pt x="250122" y="83166"/>
                </a:lnTo>
                <a:lnTo>
                  <a:pt x="237500" y="101540"/>
                </a:lnTo>
                <a:lnTo>
                  <a:pt x="224782" y="119840"/>
                </a:lnTo>
                <a:lnTo>
                  <a:pt x="195020" y="162354"/>
                </a:lnTo>
                <a:lnTo>
                  <a:pt x="165399" y="204992"/>
                </a:lnTo>
                <a:lnTo>
                  <a:pt x="136353" y="248008"/>
                </a:lnTo>
                <a:lnTo>
                  <a:pt x="108315" y="291656"/>
                </a:lnTo>
                <a:lnTo>
                  <a:pt x="81720" y="336189"/>
                </a:lnTo>
                <a:lnTo>
                  <a:pt x="57002" y="381861"/>
                </a:lnTo>
                <a:lnTo>
                  <a:pt x="49379" y="391036"/>
                </a:lnTo>
                <a:lnTo>
                  <a:pt x="38920" y="396068"/>
                </a:lnTo>
                <a:lnTo>
                  <a:pt x="27161" y="396950"/>
                </a:lnTo>
                <a:lnTo>
                  <a:pt x="15640" y="393674"/>
                </a:lnTo>
                <a:lnTo>
                  <a:pt x="6277" y="386127"/>
                </a:lnTo>
                <a:lnTo>
                  <a:pt x="1039" y="375676"/>
                </a:lnTo>
                <a:lnTo>
                  <a:pt x="0" y="363971"/>
                </a:lnTo>
                <a:lnTo>
                  <a:pt x="3232" y="352660"/>
                </a:lnTo>
                <a:lnTo>
                  <a:pt x="24169" y="313644"/>
                </a:lnTo>
                <a:lnTo>
                  <a:pt x="46544" y="275306"/>
                </a:lnTo>
                <a:lnTo>
                  <a:pt x="74228" y="231335"/>
                </a:lnTo>
                <a:lnTo>
                  <a:pt x="103086" y="188134"/>
                </a:lnTo>
                <a:lnTo>
                  <a:pt x="132660" y="145411"/>
                </a:lnTo>
                <a:lnTo>
                  <a:pt x="162492" y="102869"/>
                </a:lnTo>
                <a:lnTo>
                  <a:pt x="192125" y="60215"/>
                </a:lnTo>
                <a:lnTo>
                  <a:pt x="221099" y="17153"/>
                </a:lnTo>
                <a:lnTo>
                  <a:pt x="225581" y="10274"/>
                </a:lnTo>
                <a:lnTo>
                  <a:pt x="231129" y="5558"/>
                </a:lnTo>
                <a:lnTo>
                  <a:pt x="238897" y="2822"/>
                </a:lnTo>
                <a:lnTo>
                  <a:pt x="246685" y="0"/>
                </a:lnTo>
                <a:lnTo>
                  <a:pt x="255275" y="1649"/>
                </a:lnTo>
                <a:lnTo>
                  <a:pt x="262502" y="5167"/>
                </a:lnTo>
                <a:lnTo>
                  <a:pt x="269242" y="8389"/>
                </a:lnTo>
                <a:lnTo>
                  <a:pt x="274882" y="15910"/>
                </a:lnTo>
                <a:lnTo>
                  <a:pt x="279414" y="29735"/>
                </a:lnTo>
                <a:lnTo>
                  <a:pt x="279074" y="39865"/>
                </a:lnTo>
                <a:close/>
              </a:path>
            </a:pathLst>
          </a:custGeom>
          <a:solidFill>
            <a:srgbClr val="F1E9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59505" y="7961452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2053593" y="5772750"/>
            <a:ext cx="7793400" cy="3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8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000" b="1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Ontstaansreden:</a:t>
            </a:r>
            <a:endParaRPr sz="5000" dirty="0">
              <a:latin typeface="Tahoma"/>
              <a:ea typeface="Tahoma"/>
              <a:cs typeface="Tahoma"/>
              <a:sym typeface="Tahoma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3450"/>
              </a:spcBef>
              <a:spcAft>
                <a:spcPts val="0"/>
              </a:spcAft>
              <a:buNone/>
            </a:pPr>
            <a:r>
              <a:rPr lang="nl-BE" sz="5000" b="1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Preventie van seksueel geweld</a:t>
            </a:r>
            <a:endParaRPr sz="50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5"/>
          <p:cNvGrpSpPr/>
          <p:nvPr/>
        </p:nvGrpSpPr>
        <p:grpSpPr>
          <a:xfrm>
            <a:off x="1028955" y="1028700"/>
            <a:ext cx="12821136" cy="2599749"/>
            <a:chOff x="1028955" y="1028700"/>
            <a:chExt cx="12821136" cy="2599749"/>
          </a:xfrm>
        </p:grpSpPr>
        <p:sp>
          <p:nvSpPr>
            <p:cNvPr id="144" name="Google Shape;144;p5"/>
            <p:cNvSpPr/>
            <p:nvPr/>
          </p:nvSpPr>
          <p:spPr>
            <a:xfrm>
              <a:off x="1306494" y="3197284"/>
              <a:ext cx="215265" cy="431165"/>
            </a:xfrm>
            <a:custGeom>
              <a:avLst/>
              <a:gdLst/>
              <a:ahLst/>
              <a:cxnLst/>
              <a:rect l="l" t="t" r="r" b="b"/>
              <a:pathLst>
                <a:path w="215265" h="431164" extrusionOk="0">
                  <a:moveTo>
                    <a:pt x="55411" y="10093"/>
                  </a:moveTo>
                  <a:lnTo>
                    <a:pt x="58203" y="17035"/>
                  </a:lnTo>
                  <a:lnTo>
                    <a:pt x="66571" y="37715"/>
                  </a:lnTo>
                  <a:lnTo>
                    <a:pt x="74740" y="58464"/>
                  </a:lnTo>
                  <a:lnTo>
                    <a:pt x="82751" y="79266"/>
                  </a:lnTo>
                  <a:lnTo>
                    <a:pt x="90647" y="100105"/>
                  </a:lnTo>
                  <a:lnTo>
                    <a:pt x="108869" y="148697"/>
                  </a:lnTo>
                  <a:lnTo>
                    <a:pt x="127273" y="197243"/>
                  </a:lnTo>
                  <a:lnTo>
                    <a:pt x="146313" y="245529"/>
                  </a:lnTo>
                  <a:lnTo>
                    <a:pt x="166445" y="293341"/>
                  </a:lnTo>
                  <a:lnTo>
                    <a:pt x="188123" y="340463"/>
                  </a:lnTo>
                  <a:lnTo>
                    <a:pt x="211802" y="386682"/>
                  </a:lnTo>
                  <a:lnTo>
                    <a:pt x="215057" y="398158"/>
                  </a:lnTo>
                  <a:lnTo>
                    <a:pt x="213290" y="409630"/>
                  </a:lnTo>
                  <a:lnTo>
                    <a:pt x="207365" y="419825"/>
                  </a:lnTo>
                  <a:lnTo>
                    <a:pt x="198146" y="427473"/>
                  </a:lnTo>
                  <a:lnTo>
                    <a:pt x="186626" y="430925"/>
                  </a:lnTo>
                  <a:lnTo>
                    <a:pt x="175045" y="429332"/>
                  </a:lnTo>
                  <a:lnTo>
                    <a:pt x="146975" y="394948"/>
                  </a:lnTo>
                  <a:lnTo>
                    <a:pt x="127322" y="355186"/>
                  </a:lnTo>
                  <a:lnTo>
                    <a:pt x="97421" y="287326"/>
                  </a:lnTo>
                  <a:lnTo>
                    <a:pt x="78122" y="239091"/>
                  </a:lnTo>
                  <a:lnTo>
                    <a:pt x="59621" y="190535"/>
                  </a:lnTo>
                  <a:lnTo>
                    <a:pt x="41416" y="141870"/>
                  </a:lnTo>
                  <a:lnTo>
                    <a:pt x="23006" y="93306"/>
                  </a:lnTo>
                  <a:lnTo>
                    <a:pt x="3887" y="45053"/>
                  </a:lnTo>
                  <a:lnTo>
                    <a:pt x="749" y="37465"/>
                  </a:lnTo>
                  <a:lnTo>
                    <a:pt x="0" y="30223"/>
                  </a:lnTo>
                  <a:lnTo>
                    <a:pt x="2137" y="22270"/>
                  </a:lnTo>
                  <a:lnTo>
                    <a:pt x="4215" y="14251"/>
                  </a:lnTo>
                  <a:lnTo>
                    <a:pt x="10435" y="8101"/>
                  </a:lnTo>
                  <a:lnTo>
                    <a:pt x="17424" y="4132"/>
                  </a:lnTo>
                  <a:lnTo>
                    <a:pt x="23893" y="396"/>
                  </a:lnTo>
                  <a:lnTo>
                    <a:pt x="33286" y="0"/>
                  </a:lnTo>
                  <a:lnTo>
                    <a:pt x="47250" y="4083"/>
                  </a:lnTo>
                  <a:lnTo>
                    <a:pt x="55411" y="100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028955" y="1180861"/>
              <a:ext cx="12687300" cy="2124075"/>
            </a:xfrm>
            <a:custGeom>
              <a:avLst/>
              <a:gdLst/>
              <a:ahLst/>
              <a:cxnLst/>
              <a:rect l="l" t="t" r="r" b="b"/>
              <a:pathLst>
                <a:path w="12687300" h="2124075" extrusionOk="0">
                  <a:moveTo>
                    <a:pt x="12411058" y="2124075"/>
                  </a:moveTo>
                  <a:lnTo>
                    <a:pt x="275726" y="2124075"/>
                  </a:lnTo>
                  <a:lnTo>
                    <a:pt x="226256" y="2119611"/>
                  </a:lnTo>
                  <a:lnTo>
                    <a:pt x="179657" y="2106746"/>
                  </a:lnTo>
                  <a:lnTo>
                    <a:pt x="136717" y="2086268"/>
                  </a:lnTo>
                  <a:lnTo>
                    <a:pt x="98222" y="2058968"/>
                  </a:lnTo>
                  <a:lnTo>
                    <a:pt x="64962" y="2025633"/>
                  </a:lnTo>
                  <a:lnTo>
                    <a:pt x="37722" y="1987053"/>
                  </a:lnTo>
                  <a:lnTo>
                    <a:pt x="17290" y="1944018"/>
                  </a:lnTo>
                  <a:lnTo>
                    <a:pt x="4453" y="1897315"/>
                  </a:lnTo>
                  <a:lnTo>
                    <a:pt x="0" y="1847735"/>
                  </a:lnTo>
                  <a:lnTo>
                    <a:pt x="0" y="276340"/>
                  </a:lnTo>
                  <a:lnTo>
                    <a:pt x="4453" y="226759"/>
                  </a:lnTo>
                  <a:lnTo>
                    <a:pt x="17290" y="180056"/>
                  </a:lnTo>
                  <a:lnTo>
                    <a:pt x="37722" y="137021"/>
                  </a:lnTo>
                  <a:lnTo>
                    <a:pt x="64962" y="98441"/>
                  </a:lnTo>
                  <a:lnTo>
                    <a:pt x="98222" y="65106"/>
                  </a:lnTo>
                  <a:lnTo>
                    <a:pt x="136717" y="37806"/>
                  </a:lnTo>
                  <a:lnTo>
                    <a:pt x="179657" y="17328"/>
                  </a:lnTo>
                  <a:lnTo>
                    <a:pt x="226256" y="4463"/>
                  </a:lnTo>
                  <a:lnTo>
                    <a:pt x="275726" y="0"/>
                  </a:lnTo>
                  <a:lnTo>
                    <a:pt x="12411058" y="0"/>
                  </a:lnTo>
                  <a:lnTo>
                    <a:pt x="12460529" y="4463"/>
                  </a:lnTo>
                  <a:lnTo>
                    <a:pt x="12507128" y="17328"/>
                  </a:lnTo>
                  <a:lnTo>
                    <a:pt x="12550068" y="37806"/>
                  </a:lnTo>
                  <a:lnTo>
                    <a:pt x="12588563" y="65106"/>
                  </a:lnTo>
                  <a:lnTo>
                    <a:pt x="12621823" y="98441"/>
                  </a:lnTo>
                  <a:lnTo>
                    <a:pt x="12649063" y="137021"/>
                  </a:lnTo>
                  <a:lnTo>
                    <a:pt x="12669495" y="180056"/>
                  </a:lnTo>
                  <a:lnTo>
                    <a:pt x="12682332" y="226759"/>
                  </a:lnTo>
                  <a:lnTo>
                    <a:pt x="12686786" y="276340"/>
                  </a:lnTo>
                  <a:lnTo>
                    <a:pt x="12686786" y="1847735"/>
                  </a:lnTo>
                  <a:lnTo>
                    <a:pt x="12682332" y="1897315"/>
                  </a:lnTo>
                  <a:lnTo>
                    <a:pt x="12669495" y="1944018"/>
                  </a:lnTo>
                  <a:lnTo>
                    <a:pt x="12649063" y="1987053"/>
                  </a:lnTo>
                  <a:lnTo>
                    <a:pt x="12621823" y="2025633"/>
                  </a:lnTo>
                  <a:lnTo>
                    <a:pt x="12588563" y="2058968"/>
                  </a:lnTo>
                  <a:lnTo>
                    <a:pt x="12550068" y="2086268"/>
                  </a:lnTo>
                  <a:lnTo>
                    <a:pt x="12507128" y="2106746"/>
                  </a:lnTo>
                  <a:lnTo>
                    <a:pt x="12460529" y="2119611"/>
                  </a:lnTo>
                  <a:lnTo>
                    <a:pt x="12411058" y="2124075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219941" y="1028700"/>
              <a:ext cx="12630150" cy="2038350"/>
            </a:xfrm>
            <a:custGeom>
              <a:avLst/>
              <a:gdLst/>
              <a:ahLst/>
              <a:cxnLst/>
              <a:rect l="l" t="t" r="r" b="b"/>
              <a:pathLst>
                <a:path w="12630150" h="2038350" extrusionOk="0">
                  <a:moveTo>
                    <a:pt x="12353957" y="2038349"/>
                  </a:moveTo>
                  <a:lnTo>
                    <a:pt x="275790" y="2038349"/>
                  </a:lnTo>
                  <a:lnTo>
                    <a:pt x="226308" y="2033891"/>
                  </a:lnTo>
                  <a:lnTo>
                    <a:pt x="179698" y="2021039"/>
                  </a:lnTo>
                  <a:lnTo>
                    <a:pt x="136748" y="2000584"/>
                  </a:lnTo>
                  <a:lnTo>
                    <a:pt x="98245" y="1973313"/>
                  </a:lnTo>
                  <a:lnTo>
                    <a:pt x="64977" y="1940014"/>
                  </a:lnTo>
                  <a:lnTo>
                    <a:pt x="37730" y="1901476"/>
                  </a:lnTo>
                  <a:lnTo>
                    <a:pt x="17294" y="1858487"/>
                  </a:lnTo>
                  <a:lnTo>
                    <a:pt x="4454" y="1811835"/>
                  </a:lnTo>
                  <a:lnTo>
                    <a:pt x="0" y="1762308"/>
                  </a:lnTo>
                  <a:lnTo>
                    <a:pt x="0" y="276041"/>
                  </a:lnTo>
                  <a:lnTo>
                    <a:pt x="4454" y="226514"/>
                  </a:lnTo>
                  <a:lnTo>
                    <a:pt x="17294" y="179862"/>
                  </a:lnTo>
                  <a:lnTo>
                    <a:pt x="37730" y="136873"/>
                  </a:lnTo>
                  <a:lnTo>
                    <a:pt x="64977" y="98335"/>
                  </a:lnTo>
                  <a:lnTo>
                    <a:pt x="98245" y="65036"/>
                  </a:lnTo>
                  <a:lnTo>
                    <a:pt x="136748" y="37765"/>
                  </a:lnTo>
                  <a:lnTo>
                    <a:pt x="179698" y="17310"/>
                  </a:lnTo>
                  <a:lnTo>
                    <a:pt x="226308" y="4458"/>
                  </a:lnTo>
                  <a:lnTo>
                    <a:pt x="275790" y="0"/>
                  </a:lnTo>
                  <a:lnTo>
                    <a:pt x="12353957" y="0"/>
                  </a:lnTo>
                  <a:lnTo>
                    <a:pt x="12403439" y="4458"/>
                  </a:lnTo>
                  <a:lnTo>
                    <a:pt x="12450049" y="17310"/>
                  </a:lnTo>
                  <a:lnTo>
                    <a:pt x="12492999" y="37765"/>
                  </a:lnTo>
                  <a:lnTo>
                    <a:pt x="12531502" y="65036"/>
                  </a:lnTo>
                  <a:lnTo>
                    <a:pt x="12564771" y="98335"/>
                  </a:lnTo>
                  <a:lnTo>
                    <a:pt x="12592017" y="136873"/>
                  </a:lnTo>
                  <a:lnTo>
                    <a:pt x="12612454" y="179862"/>
                  </a:lnTo>
                  <a:lnTo>
                    <a:pt x="12625293" y="226514"/>
                  </a:lnTo>
                  <a:lnTo>
                    <a:pt x="12629748" y="276041"/>
                  </a:lnTo>
                  <a:lnTo>
                    <a:pt x="12629748" y="1762308"/>
                  </a:lnTo>
                  <a:lnTo>
                    <a:pt x="12625293" y="1811835"/>
                  </a:lnTo>
                  <a:lnTo>
                    <a:pt x="12612454" y="1858487"/>
                  </a:lnTo>
                  <a:lnTo>
                    <a:pt x="12592017" y="1901476"/>
                  </a:lnTo>
                  <a:lnTo>
                    <a:pt x="12564771" y="1940014"/>
                  </a:lnTo>
                  <a:lnTo>
                    <a:pt x="12531502" y="1973313"/>
                  </a:lnTo>
                  <a:lnTo>
                    <a:pt x="12492999" y="2000584"/>
                  </a:lnTo>
                  <a:lnTo>
                    <a:pt x="12450049" y="2021039"/>
                  </a:lnTo>
                  <a:lnTo>
                    <a:pt x="12403439" y="2033891"/>
                  </a:lnTo>
                  <a:lnTo>
                    <a:pt x="12353957" y="2038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7" name="Google Shape;147;p5"/>
          <p:cNvSpPr/>
          <p:nvPr/>
        </p:nvSpPr>
        <p:spPr>
          <a:xfrm>
            <a:off x="749713" y="7250707"/>
            <a:ext cx="3857625" cy="1866900"/>
          </a:xfrm>
          <a:custGeom>
            <a:avLst/>
            <a:gdLst/>
            <a:ahLst/>
            <a:cxnLst/>
            <a:rect l="l" t="t" r="r" b="b"/>
            <a:pathLst>
              <a:path w="3857625" h="1866900" extrusionOk="0">
                <a:moveTo>
                  <a:pt x="3573974" y="1866842"/>
                </a:moveTo>
                <a:lnTo>
                  <a:pt x="283649" y="1866842"/>
                </a:lnTo>
                <a:lnTo>
                  <a:pt x="237727" y="1863115"/>
                </a:lnTo>
                <a:lnTo>
                  <a:pt x="194131" y="1852328"/>
                </a:lnTo>
                <a:lnTo>
                  <a:pt x="153454" y="1835072"/>
                </a:lnTo>
                <a:lnTo>
                  <a:pt x="116284" y="1811938"/>
                </a:lnTo>
                <a:lnTo>
                  <a:pt x="83213" y="1783518"/>
                </a:lnTo>
                <a:lnTo>
                  <a:pt x="54831" y="1750403"/>
                </a:lnTo>
                <a:lnTo>
                  <a:pt x="31728" y="1713184"/>
                </a:lnTo>
                <a:lnTo>
                  <a:pt x="14495" y="1672452"/>
                </a:lnTo>
                <a:lnTo>
                  <a:pt x="3722" y="1628798"/>
                </a:lnTo>
                <a:lnTo>
                  <a:pt x="0" y="1582815"/>
                </a:lnTo>
                <a:lnTo>
                  <a:pt x="0" y="284027"/>
                </a:lnTo>
                <a:lnTo>
                  <a:pt x="3722" y="238043"/>
                </a:lnTo>
                <a:lnTo>
                  <a:pt x="14495" y="194390"/>
                </a:lnTo>
                <a:lnTo>
                  <a:pt x="31728" y="153658"/>
                </a:lnTo>
                <a:lnTo>
                  <a:pt x="54831" y="116439"/>
                </a:lnTo>
                <a:lnTo>
                  <a:pt x="83213" y="83324"/>
                </a:lnTo>
                <a:lnTo>
                  <a:pt x="116284" y="54904"/>
                </a:lnTo>
                <a:lnTo>
                  <a:pt x="153454" y="31770"/>
                </a:lnTo>
                <a:lnTo>
                  <a:pt x="194131" y="14514"/>
                </a:lnTo>
                <a:lnTo>
                  <a:pt x="237727" y="3727"/>
                </a:lnTo>
                <a:lnTo>
                  <a:pt x="283649" y="0"/>
                </a:lnTo>
                <a:lnTo>
                  <a:pt x="3573974" y="0"/>
                </a:lnTo>
                <a:lnTo>
                  <a:pt x="3619897" y="3727"/>
                </a:lnTo>
                <a:lnTo>
                  <a:pt x="3663492" y="14514"/>
                </a:lnTo>
                <a:lnTo>
                  <a:pt x="3704170" y="31770"/>
                </a:lnTo>
                <a:lnTo>
                  <a:pt x="3741339" y="54904"/>
                </a:lnTo>
                <a:lnTo>
                  <a:pt x="3774410" y="83324"/>
                </a:lnTo>
                <a:lnTo>
                  <a:pt x="3802793" y="116439"/>
                </a:lnTo>
                <a:lnTo>
                  <a:pt x="3825896" y="153658"/>
                </a:lnTo>
                <a:lnTo>
                  <a:pt x="3843129" y="194390"/>
                </a:lnTo>
                <a:lnTo>
                  <a:pt x="3853902" y="238043"/>
                </a:lnTo>
                <a:lnTo>
                  <a:pt x="3857624" y="284027"/>
                </a:lnTo>
                <a:lnTo>
                  <a:pt x="3857624" y="1582815"/>
                </a:lnTo>
                <a:lnTo>
                  <a:pt x="3853902" y="1628798"/>
                </a:lnTo>
                <a:lnTo>
                  <a:pt x="3843129" y="1672452"/>
                </a:lnTo>
                <a:lnTo>
                  <a:pt x="3825896" y="1713184"/>
                </a:lnTo>
                <a:lnTo>
                  <a:pt x="3802793" y="1750403"/>
                </a:lnTo>
                <a:lnTo>
                  <a:pt x="3774410" y="1783518"/>
                </a:lnTo>
                <a:lnTo>
                  <a:pt x="3741339" y="1811938"/>
                </a:lnTo>
                <a:lnTo>
                  <a:pt x="3704170" y="1835072"/>
                </a:lnTo>
                <a:lnTo>
                  <a:pt x="3663492" y="1852328"/>
                </a:lnTo>
                <a:lnTo>
                  <a:pt x="3619897" y="1863115"/>
                </a:lnTo>
                <a:lnTo>
                  <a:pt x="3573974" y="1866842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5"/>
          <p:cNvSpPr/>
          <p:nvPr/>
        </p:nvSpPr>
        <p:spPr>
          <a:xfrm>
            <a:off x="1716497" y="4450928"/>
            <a:ext cx="4629150" cy="1876425"/>
          </a:xfrm>
          <a:custGeom>
            <a:avLst/>
            <a:gdLst/>
            <a:ahLst/>
            <a:cxnLst/>
            <a:rect l="l" t="t" r="r" b="b"/>
            <a:pathLst>
              <a:path w="4629150" h="1876425" extrusionOk="0">
                <a:moveTo>
                  <a:pt x="4343998" y="1876425"/>
                </a:moveTo>
                <a:lnTo>
                  <a:pt x="284951" y="1876425"/>
                </a:lnTo>
                <a:lnTo>
                  <a:pt x="238818" y="1872678"/>
                </a:lnTo>
                <a:lnTo>
                  <a:pt x="195022" y="1861836"/>
                </a:lnTo>
                <a:lnTo>
                  <a:pt x="154158" y="1844491"/>
                </a:lnTo>
                <a:lnTo>
                  <a:pt x="116818" y="1821239"/>
                </a:lnTo>
                <a:lnTo>
                  <a:pt x="83595" y="1792673"/>
                </a:lnTo>
                <a:lnTo>
                  <a:pt x="55082" y="1759387"/>
                </a:lnTo>
                <a:lnTo>
                  <a:pt x="31873" y="1721977"/>
                </a:lnTo>
                <a:lnTo>
                  <a:pt x="14561" y="1681036"/>
                </a:lnTo>
                <a:lnTo>
                  <a:pt x="3739" y="1637159"/>
                </a:lnTo>
                <a:lnTo>
                  <a:pt x="0" y="1590940"/>
                </a:lnTo>
                <a:lnTo>
                  <a:pt x="0" y="285485"/>
                </a:lnTo>
                <a:lnTo>
                  <a:pt x="3739" y="239265"/>
                </a:lnTo>
                <a:lnTo>
                  <a:pt x="14561" y="195388"/>
                </a:lnTo>
                <a:lnTo>
                  <a:pt x="31873" y="154447"/>
                </a:lnTo>
                <a:lnTo>
                  <a:pt x="55082" y="117037"/>
                </a:lnTo>
                <a:lnTo>
                  <a:pt x="83595" y="83751"/>
                </a:lnTo>
                <a:lnTo>
                  <a:pt x="116818" y="55186"/>
                </a:lnTo>
                <a:lnTo>
                  <a:pt x="154158" y="31933"/>
                </a:lnTo>
                <a:lnTo>
                  <a:pt x="195022" y="14588"/>
                </a:lnTo>
                <a:lnTo>
                  <a:pt x="238818" y="3746"/>
                </a:lnTo>
                <a:lnTo>
                  <a:pt x="284951" y="0"/>
                </a:lnTo>
                <a:lnTo>
                  <a:pt x="4343998" y="0"/>
                </a:lnTo>
                <a:lnTo>
                  <a:pt x="4390131" y="3746"/>
                </a:lnTo>
                <a:lnTo>
                  <a:pt x="4433926" y="14588"/>
                </a:lnTo>
                <a:lnTo>
                  <a:pt x="4474790" y="31933"/>
                </a:lnTo>
                <a:lnTo>
                  <a:pt x="4512131" y="55186"/>
                </a:lnTo>
                <a:lnTo>
                  <a:pt x="4545354" y="83751"/>
                </a:lnTo>
                <a:lnTo>
                  <a:pt x="4573866" y="117037"/>
                </a:lnTo>
                <a:lnTo>
                  <a:pt x="4597075" y="154447"/>
                </a:lnTo>
                <a:lnTo>
                  <a:pt x="4614387" y="195388"/>
                </a:lnTo>
                <a:lnTo>
                  <a:pt x="4625210" y="239265"/>
                </a:lnTo>
                <a:lnTo>
                  <a:pt x="4628949" y="285485"/>
                </a:lnTo>
                <a:lnTo>
                  <a:pt x="4628949" y="1590940"/>
                </a:lnTo>
                <a:lnTo>
                  <a:pt x="4625210" y="1637159"/>
                </a:lnTo>
                <a:lnTo>
                  <a:pt x="4614387" y="1681036"/>
                </a:lnTo>
                <a:lnTo>
                  <a:pt x="4597075" y="1721977"/>
                </a:lnTo>
                <a:lnTo>
                  <a:pt x="4573866" y="1759387"/>
                </a:lnTo>
                <a:lnTo>
                  <a:pt x="4545354" y="1792673"/>
                </a:lnTo>
                <a:lnTo>
                  <a:pt x="4512131" y="1821239"/>
                </a:lnTo>
                <a:lnTo>
                  <a:pt x="4474790" y="1844491"/>
                </a:lnTo>
                <a:lnTo>
                  <a:pt x="4433926" y="1861836"/>
                </a:lnTo>
                <a:lnTo>
                  <a:pt x="4390131" y="1872678"/>
                </a:lnTo>
                <a:lnTo>
                  <a:pt x="4343998" y="1876425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5"/>
          <p:cNvSpPr/>
          <p:nvPr/>
        </p:nvSpPr>
        <p:spPr>
          <a:xfrm>
            <a:off x="5334313" y="7125244"/>
            <a:ext cx="3810000" cy="1943100"/>
          </a:xfrm>
          <a:custGeom>
            <a:avLst/>
            <a:gdLst/>
            <a:ahLst/>
            <a:cxnLst/>
            <a:rect l="l" t="t" r="r" b="b"/>
            <a:pathLst>
              <a:path w="3810000" h="1943100" extrusionOk="0">
                <a:moveTo>
                  <a:pt x="3514509" y="1943099"/>
                </a:moveTo>
                <a:lnTo>
                  <a:pt x="295482" y="1943099"/>
                </a:lnTo>
                <a:lnTo>
                  <a:pt x="247644" y="1939220"/>
                </a:lnTo>
                <a:lnTo>
                  <a:pt x="202230" y="1927992"/>
                </a:lnTo>
                <a:lnTo>
                  <a:pt x="159856" y="1910031"/>
                </a:lnTo>
                <a:lnTo>
                  <a:pt x="121135" y="1885952"/>
                </a:lnTo>
                <a:lnTo>
                  <a:pt x="86684" y="1856371"/>
                </a:lnTo>
                <a:lnTo>
                  <a:pt x="57118" y="1821903"/>
                </a:lnTo>
                <a:lnTo>
                  <a:pt x="33051" y="1783164"/>
                </a:lnTo>
                <a:lnTo>
                  <a:pt x="15099" y="1740768"/>
                </a:lnTo>
                <a:lnTo>
                  <a:pt x="3877" y="1695332"/>
                </a:lnTo>
                <a:lnTo>
                  <a:pt x="0" y="1647470"/>
                </a:lnTo>
                <a:lnTo>
                  <a:pt x="0" y="295629"/>
                </a:lnTo>
                <a:lnTo>
                  <a:pt x="3877" y="247767"/>
                </a:lnTo>
                <a:lnTo>
                  <a:pt x="15099" y="202331"/>
                </a:lnTo>
                <a:lnTo>
                  <a:pt x="33051" y="159935"/>
                </a:lnTo>
                <a:lnTo>
                  <a:pt x="57118" y="121195"/>
                </a:lnTo>
                <a:lnTo>
                  <a:pt x="86684" y="86727"/>
                </a:lnTo>
                <a:lnTo>
                  <a:pt x="121135" y="57146"/>
                </a:lnTo>
                <a:lnTo>
                  <a:pt x="159856" y="33068"/>
                </a:lnTo>
                <a:lnTo>
                  <a:pt x="202230" y="15107"/>
                </a:lnTo>
                <a:lnTo>
                  <a:pt x="247644" y="3879"/>
                </a:lnTo>
                <a:lnTo>
                  <a:pt x="295482" y="0"/>
                </a:lnTo>
                <a:lnTo>
                  <a:pt x="3514509" y="0"/>
                </a:lnTo>
                <a:lnTo>
                  <a:pt x="3562347" y="3879"/>
                </a:lnTo>
                <a:lnTo>
                  <a:pt x="3607761" y="15107"/>
                </a:lnTo>
                <a:lnTo>
                  <a:pt x="3650136" y="33068"/>
                </a:lnTo>
                <a:lnTo>
                  <a:pt x="3688856" y="57146"/>
                </a:lnTo>
                <a:lnTo>
                  <a:pt x="3723307" y="86727"/>
                </a:lnTo>
                <a:lnTo>
                  <a:pt x="3752873" y="121195"/>
                </a:lnTo>
                <a:lnTo>
                  <a:pt x="3776940" y="159935"/>
                </a:lnTo>
                <a:lnTo>
                  <a:pt x="3794892" y="202331"/>
                </a:lnTo>
                <a:lnTo>
                  <a:pt x="3806114" y="247767"/>
                </a:lnTo>
                <a:lnTo>
                  <a:pt x="3809992" y="295629"/>
                </a:lnTo>
                <a:lnTo>
                  <a:pt x="3809992" y="1647470"/>
                </a:lnTo>
                <a:lnTo>
                  <a:pt x="3806114" y="1695332"/>
                </a:lnTo>
                <a:lnTo>
                  <a:pt x="3794892" y="1740768"/>
                </a:lnTo>
                <a:lnTo>
                  <a:pt x="3776940" y="1783164"/>
                </a:lnTo>
                <a:lnTo>
                  <a:pt x="3752873" y="1821903"/>
                </a:lnTo>
                <a:lnTo>
                  <a:pt x="3723307" y="1856371"/>
                </a:lnTo>
                <a:lnTo>
                  <a:pt x="3688856" y="1885952"/>
                </a:lnTo>
                <a:lnTo>
                  <a:pt x="3650136" y="1910031"/>
                </a:lnTo>
                <a:lnTo>
                  <a:pt x="3607761" y="1927992"/>
                </a:lnTo>
                <a:lnTo>
                  <a:pt x="3562347" y="1939220"/>
                </a:lnTo>
                <a:lnTo>
                  <a:pt x="3514509" y="1943099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5"/>
          <p:cNvSpPr/>
          <p:nvPr/>
        </p:nvSpPr>
        <p:spPr>
          <a:xfrm>
            <a:off x="7374132" y="4404871"/>
            <a:ext cx="4467225" cy="1876425"/>
          </a:xfrm>
          <a:custGeom>
            <a:avLst/>
            <a:gdLst/>
            <a:ahLst/>
            <a:cxnLst/>
            <a:rect l="l" t="t" r="r" b="b"/>
            <a:pathLst>
              <a:path w="4467225" h="1876425" extrusionOk="0">
                <a:moveTo>
                  <a:pt x="4182043" y="1876425"/>
                </a:moveTo>
                <a:lnTo>
                  <a:pt x="284972" y="1876425"/>
                </a:lnTo>
                <a:lnTo>
                  <a:pt x="238835" y="1872678"/>
                </a:lnTo>
                <a:lnTo>
                  <a:pt x="195037" y="1861836"/>
                </a:lnTo>
                <a:lnTo>
                  <a:pt x="154169" y="1844491"/>
                </a:lnTo>
                <a:lnTo>
                  <a:pt x="116826" y="1821239"/>
                </a:lnTo>
                <a:lnTo>
                  <a:pt x="83601" y="1792673"/>
                </a:lnTo>
                <a:lnTo>
                  <a:pt x="55086" y="1759387"/>
                </a:lnTo>
                <a:lnTo>
                  <a:pt x="31876" y="1721977"/>
                </a:lnTo>
                <a:lnTo>
                  <a:pt x="14562" y="1681036"/>
                </a:lnTo>
                <a:lnTo>
                  <a:pt x="3739" y="1637159"/>
                </a:lnTo>
                <a:lnTo>
                  <a:pt x="0" y="1590940"/>
                </a:lnTo>
                <a:lnTo>
                  <a:pt x="0" y="285485"/>
                </a:lnTo>
                <a:lnTo>
                  <a:pt x="3739" y="239265"/>
                </a:lnTo>
                <a:lnTo>
                  <a:pt x="14562" y="195388"/>
                </a:lnTo>
                <a:lnTo>
                  <a:pt x="31876" y="154447"/>
                </a:lnTo>
                <a:lnTo>
                  <a:pt x="55086" y="117037"/>
                </a:lnTo>
                <a:lnTo>
                  <a:pt x="83601" y="83751"/>
                </a:lnTo>
                <a:lnTo>
                  <a:pt x="116826" y="55186"/>
                </a:lnTo>
                <a:lnTo>
                  <a:pt x="154169" y="31933"/>
                </a:lnTo>
                <a:lnTo>
                  <a:pt x="195037" y="14588"/>
                </a:lnTo>
                <a:lnTo>
                  <a:pt x="238835" y="3746"/>
                </a:lnTo>
                <a:lnTo>
                  <a:pt x="284972" y="0"/>
                </a:lnTo>
                <a:lnTo>
                  <a:pt x="4182043" y="0"/>
                </a:lnTo>
                <a:lnTo>
                  <a:pt x="4228180" y="3746"/>
                </a:lnTo>
                <a:lnTo>
                  <a:pt x="4271978" y="14588"/>
                </a:lnTo>
                <a:lnTo>
                  <a:pt x="4312845" y="31933"/>
                </a:lnTo>
                <a:lnTo>
                  <a:pt x="4350188" y="55186"/>
                </a:lnTo>
                <a:lnTo>
                  <a:pt x="4383414" y="83751"/>
                </a:lnTo>
                <a:lnTo>
                  <a:pt x="4411929" y="117037"/>
                </a:lnTo>
                <a:lnTo>
                  <a:pt x="4435139" y="154447"/>
                </a:lnTo>
                <a:lnTo>
                  <a:pt x="4452453" y="195388"/>
                </a:lnTo>
                <a:lnTo>
                  <a:pt x="4463276" y="239265"/>
                </a:lnTo>
                <a:lnTo>
                  <a:pt x="4467015" y="285485"/>
                </a:lnTo>
                <a:lnTo>
                  <a:pt x="4467015" y="1590940"/>
                </a:lnTo>
                <a:lnTo>
                  <a:pt x="4463276" y="1637159"/>
                </a:lnTo>
                <a:lnTo>
                  <a:pt x="4452453" y="1681036"/>
                </a:lnTo>
                <a:lnTo>
                  <a:pt x="4435139" y="1721977"/>
                </a:lnTo>
                <a:lnTo>
                  <a:pt x="4411929" y="1759387"/>
                </a:lnTo>
                <a:lnTo>
                  <a:pt x="4383414" y="1792673"/>
                </a:lnTo>
                <a:lnTo>
                  <a:pt x="4350188" y="1821239"/>
                </a:lnTo>
                <a:lnTo>
                  <a:pt x="4312845" y="1844491"/>
                </a:lnTo>
                <a:lnTo>
                  <a:pt x="4271978" y="1861836"/>
                </a:lnTo>
                <a:lnTo>
                  <a:pt x="4228180" y="1872678"/>
                </a:lnTo>
                <a:lnTo>
                  <a:pt x="4182043" y="1876425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5"/>
          <p:cNvSpPr/>
          <p:nvPr/>
        </p:nvSpPr>
        <p:spPr>
          <a:xfrm>
            <a:off x="1413256" y="7440191"/>
            <a:ext cx="2790825" cy="1409700"/>
          </a:xfrm>
          <a:custGeom>
            <a:avLst/>
            <a:gdLst/>
            <a:ahLst/>
            <a:cxnLst/>
            <a:rect l="l" t="t" r="r" b="b"/>
            <a:pathLst>
              <a:path w="2790825" h="1409700" extrusionOk="0">
                <a:moveTo>
                  <a:pt x="2527273" y="1409699"/>
                </a:moveTo>
                <a:lnTo>
                  <a:pt x="263295" y="1409699"/>
                </a:lnTo>
                <a:lnTo>
                  <a:pt x="216055" y="1405463"/>
                </a:lnTo>
                <a:lnTo>
                  <a:pt x="171557" y="1393254"/>
                </a:lnTo>
                <a:lnTo>
                  <a:pt x="130552" y="1373821"/>
                </a:lnTo>
                <a:lnTo>
                  <a:pt x="93794" y="1347912"/>
                </a:lnTo>
                <a:lnTo>
                  <a:pt x="62033" y="1316276"/>
                </a:lnTo>
                <a:lnTo>
                  <a:pt x="36021" y="1279663"/>
                </a:lnTo>
                <a:lnTo>
                  <a:pt x="16510" y="1238821"/>
                </a:lnTo>
                <a:lnTo>
                  <a:pt x="4252" y="1194500"/>
                </a:lnTo>
                <a:lnTo>
                  <a:pt x="0" y="1147447"/>
                </a:lnTo>
                <a:lnTo>
                  <a:pt x="0" y="262252"/>
                </a:lnTo>
                <a:lnTo>
                  <a:pt x="4252" y="215199"/>
                </a:lnTo>
                <a:lnTo>
                  <a:pt x="16510" y="170877"/>
                </a:lnTo>
                <a:lnTo>
                  <a:pt x="36021" y="130036"/>
                </a:lnTo>
                <a:lnTo>
                  <a:pt x="62033" y="93423"/>
                </a:lnTo>
                <a:lnTo>
                  <a:pt x="93794" y="61787"/>
                </a:lnTo>
                <a:lnTo>
                  <a:pt x="130552" y="35878"/>
                </a:lnTo>
                <a:lnTo>
                  <a:pt x="171557" y="16445"/>
                </a:lnTo>
                <a:lnTo>
                  <a:pt x="216055" y="4236"/>
                </a:lnTo>
                <a:lnTo>
                  <a:pt x="263295" y="0"/>
                </a:lnTo>
                <a:lnTo>
                  <a:pt x="2527273" y="0"/>
                </a:lnTo>
                <a:lnTo>
                  <a:pt x="2574513" y="4236"/>
                </a:lnTo>
                <a:lnTo>
                  <a:pt x="2619011" y="16445"/>
                </a:lnTo>
                <a:lnTo>
                  <a:pt x="2660015" y="35878"/>
                </a:lnTo>
                <a:lnTo>
                  <a:pt x="2696774" y="61787"/>
                </a:lnTo>
                <a:lnTo>
                  <a:pt x="2728535" y="93423"/>
                </a:lnTo>
                <a:lnTo>
                  <a:pt x="2754547" y="130036"/>
                </a:lnTo>
                <a:lnTo>
                  <a:pt x="2774057" y="170877"/>
                </a:lnTo>
                <a:lnTo>
                  <a:pt x="2786315" y="215199"/>
                </a:lnTo>
                <a:lnTo>
                  <a:pt x="2790568" y="262252"/>
                </a:lnTo>
                <a:lnTo>
                  <a:pt x="2790568" y="1147447"/>
                </a:lnTo>
                <a:lnTo>
                  <a:pt x="2786315" y="1194500"/>
                </a:lnTo>
                <a:lnTo>
                  <a:pt x="2774057" y="1238821"/>
                </a:lnTo>
                <a:lnTo>
                  <a:pt x="2754547" y="1279663"/>
                </a:lnTo>
                <a:lnTo>
                  <a:pt x="2728535" y="1316276"/>
                </a:lnTo>
                <a:lnTo>
                  <a:pt x="2696774" y="1347912"/>
                </a:lnTo>
                <a:lnTo>
                  <a:pt x="2660015" y="1373821"/>
                </a:lnTo>
                <a:lnTo>
                  <a:pt x="2619011" y="1393254"/>
                </a:lnTo>
                <a:lnTo>
                  <a:pt x="2574513" y="1405463"/>
                </a:lnTo>
                <a:lnTo>
                  <a:pt x="2527273" y="14096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5"/>
          <p:cNvSpPr/>
          <p:nvPr/>
        </p:nvSpPr>
        <p:spPr>
          <a:xfrm>
            <a:off x="2637517" y="4679495"/>
            <a:ext cx="3076575" cy="1419225"/>
          </a:xfrm>
          <a:custGeom>
            <a:avLst/>
            <a:gdLst/>
            <a:ahLst/>
            <a:cxnLst/>
            <a:rect l="l" t="t" r="r" b="b"/>
            <a:pathLst>
              <a:path w="3076575" h="1419225" extrusionOk="0">
                <a:moveTo>
                  <a:pt x="2809563" y="1419225"/>
                </a:moveTo>
                <a:lnTo>
                  <a:pt x="267000" y="1419225"/>
                </a:lnTo>
                <a:lnTo>
                  <a:pt x="219095" y="1414904"/>
                </a:lnTo>
                <a:lnTo>
                  <a:pt x="173971" y="1402452"/>
                </a:lnTo>
                <a:lnTo>
                  <a:pt x="132390" y="1382632"/>
                </a:lnTo>
                <a:lnTo>
                  <a:pt x="95114" y="1356208"/>
                </a:lnTo>
                <a:lnTo>
                  <a:pt x="62906" y="1323943"/>
                </a:lnTo>
                <a:lnTo>
                  <a:pt x="36528" y="1286602"/>
                </a:lnTo>
                <a:lnTo>
                  <a:pt x="16743" y="1244948"/>
                </a:lnTo>
                <a:lnTo>
                  <a:pt x="4312" y="1199744"/>
                </a:lnTo>
                <a:lnTo>
                  <a:pt x="0" y="1151755"/>
                </a:lnTo>
                <a:lnTo>
                  <a:pt x="0" y="267469"/>
                </a:lnTo>
                <a:lnTo>
                  <a:pt x="4312" y="219480"/>
                </a:lnTo>
                <a:lnTo>
                  <a:pt x="16743" y="174277"/>
                </a:lnTo>
                <a:lnTo>
                  <a:pt x="36528" y="132622"/>
                </a:lnTo>
                <a:lnTo>
                  <a:pt x="62906" y="95281"/>
                </a:lnTo>
                <a:lnTo>
                  <a:pt x="95114" y="63016"/>
                </a:lnTo>
                <a:lnTo>
                  <a:pt x="132390" y="36592"/>
                </a:lnTo>
                <a:lnTo>
                  <a:pt x="173971" y="16772"/>
                </a:lnTo>
                <a:lnTo>
                  <a:pt x="219095" y="4320"/>
                </a:lnTo>
                <a:lnTo>
                  <a:pt x="267000" y="0"/>
                </a:lnTo>
                <a:lnTo>
                  <a:pt x="2809563" y="0"/>
                </a:lnTo>
                <a:lnTo>
                  <a:pt x="2857468" y="4320"/>
                </a:lnTo>
                <a:lnTo>
                  <a:pt x="2902592" y="16772"/>
                </a:lnTo>
                <a:lnTo>
                  <a:pt x="2944174" y="36592"/>
                </a:lnTo>
                <a:lnTo>
                  <a:pt x="2981450" y="63016"/>
                </a:lnTo>
                <a:lnTo>
                  <a:pt x="3013658" y="95281"/>
                </a:lnTo>
                <a:lnTo>
                  <a:pt x="3040036" y="132622"/>
                </a:lnTo>
                <a:lnTo>
                  <a:pt x="3059821" y="174277"/>
                </a:lnTo>
                <a:lnTo>
                  <a:pt x="3072251" y="219480"/>
                </a:lnTo>
                <a:lnTo>
                  <a:pt x="3076564" y="267469"/>
                </a:lnTo>
                <a:lnTo>
                  <a:pt x="3076564" y="1151755"/>
                </a:lnTo>
                <a:lnTo>
                  <a:pt x="3072251" y="1199744"/>
                </a:lnTo>
                <a:lnTo>
                  <a:pt x="3059821" y="1244948"/>
                </a:lnTo>
                <a:lnTo>
                  <a:pt x="3040036" y="1286602"/>
                </a:lnTo>
                <a:lnTo>
                  <a:pt x="3013658" y="1323943"/>
                </a:lnTo>
                <a:lnTo>
                  <a:pt x="2981450" y="1356208"/>
                </a:lnTo>
                <a:lnTo>
                  <a:pt x="2944174" y="1382632"/>
                </a:lnTo>
                <a:lnTo>
                  <a:pt x="2902592" y="1402452"/>
                </a:lnTo>
                <a:lnTo>
                  <a:pt x="2857468" y="1414904"/>
                </a:lnTo>
                <a:lnTo>
                  <a:pt x="2809563" y="1419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5"/>
          <p:cNvSpPr/>
          <p:nvPr/>
        </p:nvSpPr>
        <p:spPr>
          <a:xfrm>
            <a:off x="5626584" y="7360749"/>
            <a:ext cx="3225458" cy="1516924"/>
          </a:xfrm>
          <a:custGeom>
            <a:avLst/>
            <a:gdLst/>
            <a:ahLst/>
            <a:cxnLst/>
            <a:rect l="l" t="t" r="r" b="b"/>
            <a:pathLst>
              <a:path w="2743200" h="1400175" extrusionOk="0">
                <a:moveTo>
                  <a:pt x="2480382" y="1400174"/>
                </a:moveTo>
                <a:lnTo>
                  <a:pt x="262724" y="1400174"/>
                </a:lnTo>
                <a:lnTo>
                  <a:pt x="215586" y="1395912"/>
                </a:lnTo>
                <a:lnTo>
                  <a:pt x="171185" y="1383627"/>
                </a:lnTo>
                <a:lnTo>
                  <a:pt x="130270" y="1364073"/>
                </a:lnTo>
                <a:lnTo>
                  <a:pt x="93591" y="1338003"/>
                </a:lnTo>
                <a:lnTo>
                  <a:pt x="61898" y="1306172"/>
                </a:lnTo>
                <a:lnTo>
                  <a:pt x="35943" y="1269332"/>
                </a:lnTo>
                <a:lnTo>
                  <a:pt x="16474" y="1228237"/>
                </a:lnTo>
                <a:lnTo>
                  <a:pt x="4243" y="1183640"/>
                </a:lnTo>
                <a:lnTo>
                  <a:pt x="0" y="1136295"/>
                </a:lnTo>
                <a:lnTo>
                  <a:pt x="0" y="263879"/>
                </a:lnTo>
                <a:lnTo>
                  <a:pt x="4243" y="216534"/>
                </a:lnTo>
                <a:lnTo>
                  <a:pt x="16474" y="171937"/>
                </a:lnTo>
                <a:lnTo>
                  <a:pt x="35943" y="130842"/>
                </a:lnTo>
                <a:lnTo>
                  <a:pt x="61898" y="94002"/>
                </a:lnTo>
                <a:lnTo>
                  <a:pt x="93591" y="62170"/>
                </a:lnTo>
                <a:lnTo>
                  <a:pt x="130270" y="36101"/>
                </a:lnTo>
                <a:lnTo>
                  <a:pt x="171185" y="16547"/>
                </a:lnTo>
                <a:lnTo>
                  <a:pt x="215586" y="4262"/>
                </a:lnTo>
                <a:lnTo>
                  <a:pt x="262724" y="0"/>
                </a:lnTo>
                <a:lnTo>
                  <a:pt x="2480382" y="0"/>
                </a:lnTo>
                <a:lnTo>
                  <a:pt x="2527520" y="4262"/>
                </a:lnTo>
                <a:lnTo>
                  <a:pt x="2571921" y="16547"/>
                </a:lnTo>
                <a:lnTo>
                  <a:pt x="2612836" y="36101"/>
                </a:lnTo>
                <a:lnTo>
                  <a:pt x="2649515" y="62170"/>
                </a:lnTo>
                <a:lnTo>
                  <a:pt x="2681208" y="94002"/>
                </a:lnTo>
                <a:lnTo>
                  <a:pt x="2707163" y="130842"/>
                </a:lnTo>
                <a:lnTo>
                  <a:pt x="2726632" y="171937"/>
                </a:lnTo>
                <a:lnTo>
                  <a:pt x="2738863" y="216534"/>
                </a:lnTo>
                <a:lnTo>
                  <a:pt x="2743107" y="263879"/>
                </a:lnTo>
                <a:lnTo>
                  <a:pt x="2743107" y="1136295"/>
                </a:lnTo>
                <a:lnTo>
                  <a:pt x="2738863" y="1183640"/>
                </a:lnTo>
                <a:lnTo>
                  <a:pt x="2726632" y="1228237"/>
                </a:lnTo>
                <a:lnTo>
                  <a:pt x="2707163" y="1269332"/>
                </a:lnTo>
                <a:lnTo>
                  <a:pt x="2681208" y="1306172"/>
                </a:lnTo>
                <a:lnTo>
                  <a:pt x="2649515" y="1338003"/>
                </a:lnTo>
                <a:lnTo>
                  <a:pt x="2612836" y="1364073"/>
                </a:lnTo>
                <a:lnTo>
                  <a:pt x="2571921" y="1383627"/>
                </a:lnTo>
                <a:lnTo>
                  <a:pt x="2527520" y="1395912"/>
                </a:lnTo>
                <a:lnTo>
                  <a:pt x="2480382" y="1400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5"/>
          <p:cNvSpPr/>
          <p:nvPr/>
        </p:nvSpPr>
        <p:spPr>
          <a:xfrm>
            <a:off x="8031119" y="4643372"/>
            <a:ext cx="3152775" cy="1400175"/>
          </a:xfrm>
          <a:custGeom>
            <a:avLst/>
            <a:gdLst/>
            <a:ahLst/>
            <a:cxnLst/>
            <a:rect l="l" t="t" r="r" b="b"/>
            <a:pathLst>
              <a:path w="3152775" h="1400175" extrusionOk="0">
                <a:moveTo>
                  <a:pt x="2889529" y="1400174"/>
                </a:moveTo>
                <a:lnTo>
                  <a:pt x="263071" y="1400174"/>
                </a:lnTo>
                <a:lnTo>
                  <a:pt x="215871" y="1395912"/>
                </a:lnTo>
                <a:lnTo>
                  <a:pt x="171411" y="1383627"/>
                </a:lnTo>
                <a:lnTo>
                  <a:pt x="130442" y="1364073"/>
                </a:lnTo>
                <a:lnTo>
                  <a:pt x="93714" y="1338003"/>
                </a:lnTo>
                <a:lnTo>
                  <a:pt x="61980" y="1306172"/>
                </a:lnTo>
                <a:lnTo>
                  <a:pt x="35990" y="1269332"/>
                </a:lnTo>
                <a:lnTo>
                  <a:pt x="16496" y="1228237"/>
                </a:lnTo>
                <a:lnTo>
                  <a:pt x="4249" y="1183640"/>
                </a:lnTo>
                <a:lnTo>
                  <a:pt x="0" y="1136295"/>
                </a:lnTo>
                <a:lnTo>
                  <a:pt x="0" y="263879"/>
                </a:lnTo>
                <a:lnTo>
                  <a:pt x="4249" y="216534"/>
                </a:lnTo>
                <a:lnTo>
                  <a:pt x="16496" y="171937"/>
                </a:lnTo>
                <a:lnTo>
                  <a:pt x="35990" y="130842"/>
                </a:lnTo>
                <a:lnTo>
                  <a:pt x="61980" y="94002"/>
                </a:lnTo>
                <a:lnTo>
                  <a:pt x="93714" y="62170"/>
                </a:lnTo>
                <a:lnTo>
                  <a:pt x="130442" y="36101"/>
                </a:lnTo>
                <a:lnTo>
                  <a:pt x="171411" y="16547"/>
                </a:lnTo>
                <a:lnTo>
                  <a:pt x="215871" y="4262"/>
                </a:lnTo>
                <a:lnTo>
                  <a:pt x="263071" y="0"/>
                </a:lnTo>
                <a:lnTo>
                  <a:pt x="2889529" y="0"/>
                </a:lnTo>
                <a:lnTo>
                  <a:pt x="2936729" y="4262"/>
                </a:lnTo>
                <a:lnTo>
                  <a:pt x="2981189" y="16547"/>
                </a:lnTo>
                <a:lnTo>
                  <a:pt x="3022158" y="36101"/>
                </a:lnTo>
                <a:lnTo>
                  <a:pt x="3058885" y="62170"/>
                </a:lnTo>
                <a:lnTo>
                  <a:pt x="3090620" y="94002"/>
                </a:lnTo>
                <a:lnTo>
                  <a:pt x="3116609" y="130842"/>
                </a:lnTo>
                <a:lnTo>
                  <a:pt x="3136104" y="171937"/>
                </a:lnTo>
                <a:lnTo>
                  <a:pt x="3148351" y="216534"/>
                </a:lnTo>
                <a:lnTo>
                  <a:pt x="3152600" y="263879"/>
                </a:lnTo>
                <a:lnTo>
                  <a:pt x="3152600" y="1136295"/>
                </a:lnTo>
                <a:lnTo>
                  <a:pt x="3148351" y="1183640"/>
                </a:lnTo>
                <a:lnTo>
                  <a:pt x="3136104" y="1228237"/>
                </a:lnTo>
                <a:lnTo>
                  <a:pt x="3116609" y="1269332"/>
                </a:lnTo>
                <a:lnTo>
                  <a:pt x="3090620" y="1306172"/>
                </a:lnTo>
                <a:lnTo>
                  <a:pt x="3058885" y="1338003"/>
                </a:lnTo>
                <a:lnTo>
                  <a:pt x="3022158" y="1364073"/>
                </a:lnTo>
                <a:lnTo>
                  <a:pt x="2981189" y="1383627"/>
                </a:lnTo>
                <a:lnTo>
                  <a:pt x="2936729" y="1395912"/>
                </a:lnTo>
                <a:lnTo>
                  <a:pt x="2889529" y="14001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2043734" y="1388186"/>
            <a:ext cx="8753218" cy="12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810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WAT DOEN WE?</a:t>
            </a:r>
            <a:endParaRPr sz="8100">
              <a:solidFill>
                <a:srgbClr val="0024E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56" name="Google Shape;156;p5"/>
          <p:cNvGrpSpPr/>
          <p:nvPr/>
        </p:nvGrpSpPr>
        <p:grpSpPr>
          <a:xfrm>
            <a:off x="16152829" y="1028721"/>
            <a:ext cx="1106169" cy="981075"/>
            <a:chOff x="16152829" y="1028721"/>
            <a:chExt cx="1106169" cy="981075"/>
          </a:xfrm>
        </p:grpSpPr>
        <p:sp>
          <p:nvSpPr>
            <p:cNvPr id="157" name="Google Shape;157;p5"/>
            <p:cNvSpPr/>
            <p:nvPr/>
          </p:nvSpPr>
          <p:spPr>
            <a:xfrm>
              <a:off x="16152829" y="1143021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6267129" y="1028721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6494467" y="1334905"/>
              <a:ext cx="539115" cy="248285"/>
            </a:xfrm>
            <a:custGeom>
              <a:avLst/>
              <a:gdLst/>
              <a:ahLst/>
              <a:cxnLst/>
              <a:rect l="l" t="t" r="r" b="b"/>
              <a:pathLst>
                <a:path w="539115" h="248284" extrusionOk="0">
                  <a:moveTo>
                    <a:pt x="412733" y="247796"/>
                  </a:moveTo>
                  <a:lnTo>
                    <a:pt x="405469" y="246500"/>
                  </a:lnTo>
                  <a:lnTo>
                    <a:pt x="399032" y="242539"/>
                  </a:lnTo>
                  <a:lnTo>
                    <a:pt x="395450" y="238780"/>
                  </a:lnTo>
                  <a:lnTo>
                    <a:pt x="393540" y="234080"/>
                  </a:lnTo>
                  <a:lnTo>
                    <a:pt x="393540" y="224212"/>
                  </a:lnTo>
                  <a:lnTo>
                    <a:pt x="395212" y="219513"/>
                  </a:lnTo>
                  <a:lnTo>
                    <a:pt x="473299" y="142680"/>
                  </a:lnTo>
                  <a:lnTo>
                    <a:pt x="19103" y="142680"/>
                  </a:lnTo>
                  <a:lnTo>
                    <a:pt x="11686" y="141197"/>
                  </a:lnTo>
                  <a:lnTo>
                    <a:pt x="5611" y="137159"/>
                  </a:lnTo>
                  <a:lnTo>
                    <a:pt x="1507" y="131182"/>
                  </a:lnTo>
                  <a:lnTo>
                    <a:pt x="0" y="123883"/>
                  </a:lnTo>
                  <a:lnTo>
                    <a:pt x="1507" y="116585"/>
                  </a:lnTo>
                  <a:lnTo>
                    <a:pt x="5611" y="110608"/>
                  </a:lnTo>
                  <a:lnTo>
                    <a:pt x="11686" y="106569"/>
                  </a:lnTo>
                  <a:lnTo>
                    <a:pt x="19103" y="105086"/>
                  </a:lnTo>
                  <a:lnTo>
                    <a:pt x="473538" y="105086"/>
                  </a:lnTo>
                  <a:lnTo>
                    <a:pt x="399271" y="32013"/>
                  </a:lnTo>
                  <a:lnTo>
                    <a:pt x="395107" y="25816"/>
                  </a:lnTo>
                  <a:lnTo>
                    <a:pt x="393719" y="18738"/>
                  </a:lnTo>
                  <a:lnTo>
                    <a:pt x="395107" y="11659"/>
                  </a:lnTo>
                  <a:lnTo>
                    <a:pt x="399271" y="5462"/>
                  </a:lnTo>
                  <a:lnTo>
                    <a:pt x="405570" y="1365"/>
                  </a:lnTo>
                  <a:lnTo>
                    <a:pt x="412763" y="0"/>
                  </a:lnTo>
                  <a:lnTo>
                    <a:pt x="419957" y="1365"/>
                  </a:lnTo>
                  <a:lnTo>
                    <a:pt x="426255" y="5462"/>
                  </a:lnTo>
                  <a:lnTo>
                    <a:pt x="532999" y="110725"/>
                  </a:lnTo>
                  <a:lnTo>
                    <a:pt x="537163" y="116922"/>
                  </a:lnTo>
                  <a:lnTo>
                    <a:pt x="538551" y="124001"/>
                  </a:lnTo>
                  <a:lnTo>
                    <a:pt x="537163" y="131079"/>
                  </a:lnTo>
                  <a:lnTo>
                    <a:pt x="532999" y="137276"/>
                  </a:lnTo>
                  <a:lnTo>
                    <a:pt x="426255" y="242304"/>
                  </a:lnTo>
                  <a:lnTo>
                    <a:pt x="419953" y="246405"/>
                  </a:lnTo>
                  <a:lnTo>
                    <a:pt x="412733" y="247796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0" name="Google Shape;160;p5"/>
          <p:cNvSpPr txBox="1"/>
          <p:nvPr/>
        </p:nvSpPr>
        <p:spPr>
          <a:xfrm>
            <a:off x="1663810" y="7515294"/>
            <a:ext cx="2385676" cy="138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" rIns="0" bIns="0" anchor="t" anchorCtr="0">
            <a:spAutoFit/>
          </a:bodyPr>
          <a:lstStyle/>
          <a:p>
            <a:pPr marL="512444" marR="5080" lvl="0" indent="-500379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60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Safer space advies</a:t>
            </a:r>
            <a:endParaRPr sz="36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2836506" y="4746442"/>
            <a:ext cx="2497807" cy="133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8260" marR="5080" lvl="0" indent="-36195" algn="l" rtl="0">
              <a:lnSpc>
                <a:spcPct val="123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50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Consent training</a:t>
            </a:r>
            <a:endParaRPr sz="35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8360228" y="4860152"/>
            <a:ext cx="2436723" cy="105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16559" marR="5080" lvl="0" indent="-404495" algn="l" rtl="0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35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Omstaander training</a:t>
            </a:r>
            <a:endParaRPr sz="335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5626584" y="7647263"/>
            <a:ext cx="3225458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6559" marR="5080" lvl="0" indent="-404495" algn="ctr" rtl="0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35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Sensibiliserings-</a:t>
            </a:r>
            <a:endParaRPr dirty="0"/>
          </a:p>
          <a:p>
            <a:pPr marL="416559" marR="5080" lvl="0" indent="-404495" algn="ctr" rtl="0">
              <a:lnSpc>
                <a:spcPct val="102299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nl-BE" sz="3350" dirty="0">
                <a:solidFill>
                  <a:srgbClr val="0025EF"/>
                </a:solidFill>
                <a:latin typeface="Tahoma"/>
                <a:ea typeface="Tahoma"/>
                <a:cs typeface="Tahoma"/>
                <a:sym typeface="Tahoma"/>
              </a:rPr>
              <a:t>stand</a:t>
            </a:r>
            <a:endParaRPr sz="3350" dirty="0">
              <a:solidFill>
                <a:srgbClr val="0025E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331678" y="738582"/>
            <a:ext cx="264795" cy="406400"/>
          </a:xfrm>
          <a:custGeom>
            <a:avLst/>
            <a:gdLst/>
            <a:ahLst/>
            <a:cxnLst/>
            <a:rect l="l" t="t" r="r" b="b"/>
            <a:pathLst>
              <a:path w="264795" h="406400" extrusionOk="0">
                <a:moveTo>
                  <a:pt x="264772" y="38424"/>
                </a:moveTo>
                <a:lnTo>
                  <a:pt x="260901" y="44827"/>
                </a:lnTo>
                <a:lnTo>
                  <a:pt x="249400" y="63942"/>
                </a:lnTo>
                <a:lnTo>
                  <a:pt x="237723" y="82939"/>
                </a:lnTo>
                <a:lnTo>
                  <a:pt x="225908" y="101842"/>
                </a:lnTo>
                <a:lnTo>
                  <a:pt x="213996" y="120676"/>
                </a:lnTo>
                <a:lnTo>
                  <a:pt x="186103" y="164440"/>
                </a:lnTo>
                <a:lnTo>
                  <a:pt x="158357" y="208321"/>
                </a:lnTo>
                <a:lnTo>
                  <a:pt x="131201" y="252555"/>
                </a:lnTo>
                <a:lnTo>
                  <a:pt x="105080" y="297376"/>
                </a:lnTo>
                <a:lnTo>
                  <a:pt x="80440" y="343019"/>
                </a:lnTo>
                <a:lnTo>
                  <a:pt x="57723" y="389719"/>
                </a:lnTo>
                <a:lnTo>
                  <a:pt x="50506" y="399216"/>
                </a:lnTo>
                <a:lnTo>
                  <a:pt x="40274" y="404697"/>
                </a:lnTo>
                <a:lnTo>
                  <a:pt x="28564" y="406087"/>
                </a:lnTo>
                <a:lnTo>
                  <a:pt x="16912" y="403313"/>
                </a:lnTo>
                <a:lnTo>
                  <a:pt x="7230" y="396179"/>
                </a:lnTo>
                <a:lnTo>
                  <a:pt x="1545" y="385965"/>
                </a:lnTo>
                <a:lnTo>
                  <a:pt x="0" y="374316"/>
                </a:lnTo>
                <a:lnTo>
                  <a:pt x="2739" y="362876"/>
                </a:lnTo>
                <a:lnTo>
                  <a:pt x="21967" y="322989"/>
                </a:lnTo>
                <a:lnTo>
                  <a:pt x="42660" y="283718"/>
                </a:lnTo>
                <a:lnTo>
                  <a:pt x="68413" y="238588"/>
                </a:lnTo>
                <a:lnTo>
                  <a:pt x="95372" y="194178"/>
                </a:lnTo>
                <a:lnTo>
                  <a:pt x="123068" y="150214"/>
                </a:lnTo>
                <a:lnTo>
                  <a:pt x="151029" y="106420"/>
                </a:lnTo>
                <a:lnTo>
                  <a:pt x="178786" y="62522"/>
                </a:lnTo>
                <a:lnTo>
                  <a:pt x="205868" y="18246"/>
                </a:lnTo>
                <a:lnTo>
                  <a:pt x="210048" y="11178"/>
                </a:lnTo>
                <a:lnTo>
                  <a:pt x="215386" y="6227"/>
                </a:lnTo>
                <a:lnTo>
                  <a:pt x="223028" y="3157"/>
                </a:lnTo>
                <a:lnTo>
                  <a:pt x="230686" y="0"/>
                </a:lnTo>
                <a:lnTo>
                  <a:pt x="239340" y="1276"/>
                </a:lnTo>
                <a:lnTo>
                  <a:pt x="246712" y="4477"/>
                </a:lnTo>
                <a:lnTo>
                  <a:pt x="253586" y="7404"/>
                </a:lnTo>
                <a:lnTo>
                  <a:pt x="259546" y="14674"/>
                </a:lnTo>
                <a:lnTo>
                  <a:pt x="264673" y="28289"/>
                </a:lnTo>
                <a:lnTo>
                  <a:pt x="264772" y="38424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5"/>
          <p:cNvSpPr/>
          <p:nvPr/>
        </p:nvSpPr>
        <p:spPr>
          <a:xfrm>
            <a:off x="16338675" y="3311954"/>
            <a:ext cx="358775" cy="329565"/>
          </a:xfrm>
          <a:custGeom>
            <a:avLst/>
            <a:gdLst/>
            <a:ahLst/>
            <a:cxnLst/>
            <a:rect l="l" t="t" r="r" b="b"/>
            <a:pathLst>
              <a:path w="358775" h="329564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66178" y="210271"/>
                </a:lnTo>
                <a:lnTo>
                  <a:pt x="305959" y="243558"/>
                </a:lnTo>
                <a:lnTo>
                  <a:pt x="347160" y="275171"/>
                </a:lnTo>
                <a:lnTo>
                  <a:pt x="355018" y="284145"/>
                </a:lnTo>
                <a:lnTo>
                  <a:pt x="358338" y="295267"/>
                </a:lnTo>
                <a:lnTo>
                  <a:pt x="357353" y="307018"/>
                </a:lnTo>
                <a:lnTo>
                  <a:pt x="352301" y="317878"/>
                </a:lnTo>
                <a:lnTo>
                  <a:pt x="343372" y="325934"/>
                </a:lnTo>
                <a:lnTo>
                  <a:pt x="332226" y="329458"/>
                </a:lnTo>
                <a:lnTo>
                  <a:pt x="320503" y="328637"/>
                </a:lnTo>
                <a:lnTo>
                  <a:pt x="274619" y="296832"/>
                </a:lnTo>
                <a:lnTo>
                  <a:pt x="240290" y="268690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5"/>
          <p:cNvSpPr/>
          <p:nvPr/>
        </p:nvSpPr>
        <p:spPr>
          <a:xfrm>
            <a:off x="10716927" y="301504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63026"/>
            <a:ext cx="222832" cy="12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>
            <a:off x="15646558" y="9321744"/>
            <a:ext cx="453390" cy="140335"/>
          </a:xfrm>
          <a:custGeom>
            <a:avLst/>
            <a:gdLst/>
            <a:ahLst/>
            <a:cxnLst/>
            <a:rect l="l" t="t" r="r" b="b"/>
            <a:pathLst>
              <a:path w="453390" h="140334" extrusionOk="0">
                <a:moveTo>
                  <a:pt x="426399" y="139740"/>
                </a:moveTo>
                <a:lnTo>
                  <a:pt x="419075" y="138209"/>
                </a:lnTo>
                <a:lnTo>
                  <a:pt x="397229" y="133690"/>
                </a:lnTo>
                <a:lnTo>
                  <a:pt x="375436" y="128966"/>
                </a:lnTo>
                <a:lnTo>
                  <a:pt x="353686" y="124082"/>
                </a:lnTo>
                <a:lnTo>
                  <a:pt x="331970" y="119082"/>
                </a:lnTo>
                <a:lnTo>
                  <a:pt x="281437" y="107264"/>
                </a:lnTo>
                <a:lnTo>
                  <a:pt x="230841" y="95623"/>
                </a:lnTo>
                <a:lnTo>
                  <a:pt x="180109" y="84656"/>
                </a:lnTo>
                <a:lnTo>
                  <a:pt x="129165" y="74861"/>
                </a:lnTo>
                <a:lnTo>
                  <a:pt x="77936" y="66733"/>
                </a:lnTo>
                <a:lnTo>
                  <a:pt x="26347" y="60772"/>
                </a:lnTo>
                <a:lnTo>
                  <a:pt x="14995" y="57109"/>
                </a:lnTo>
                <a:lnTo>
                  <a:pt x="6434" y="49271"/>
                </a:lnTo>
                <a:lnTo>
                  <a:pt x="1243" y="38683"/>
                </a:lnTo>
                <a:lnTo>
                  <a:pt x="0" y="26769"/>
                </a:lnTo>
                <a:lnTo>
                  <a:pt x="3523" y="15271"/>
                </a:lnTo>
                <a:lnTo>
                  <a:pt x="11277" y="6523"/>
                </a:lnTo>
                <a:lnTo>
                  <a:pt x="21756" y="1205"/>
                </a:lnTo>
                <a:lnTo>
                  <a:pt x="33458" y="0"/>
                </a:lnTo>
                <a:lnTo>
                  <a:pt x="55459" y="2262"/>
                </a:lnTo>
                <a:lnTo>
                  <a:pt x="99441" y="7987"/>
                </a:lnTo>
                <a:lnTo>
                  <a:pt x="172484" y="20787"/>
                </a:lnTo>
                <a:lnTo>
                  <a:pt x="223318" y="31510"/>
                </a:lnTo>
                <a:lnTo>
                  <a:pt x="273975" y="43076"/>
                </a:lnTo>
                <a:lnTo>
                  <a:pt x="324559" y="54948"/>
                </a:lnTo>
                <a:lnTo>
                  <a:pt x="375174" y="66594"/>
                </a:lnTo>
                <a:lnTo>
                  <a:pt x="425922" y="77477"/>
                </a:lnTo>
                <a:lnTo>
                  <a:pt x="433975" y="79079"/>
                </a:lnTo>
                <a:lnTo>
                  <a:pt x="440416" y="82476"/>
                </a:lnTo>
                <a:lnTo>
                  <a:pt x="445844" y="88669"/>
                </a:lnTo>
                <a:lnTo>
                  <a:pt x="451361" y="94849"/>
                </a:lnTo>
                <a:lnTo>
                  <a:pt x="453023" y="103436"/>
                </a:lnTo>
                <a:lnTo>
                  <a:pt x="452445" y="111453"/>
                </a:lnTo>
                <a:lnTo>
                  <a:pt x="451961" y="118908"/>
                </a:lnTo>
                <a:lnTo>
                  <a:pt x="447077" y="126940"/>
                </a:lnTo>
                <a:lnTo>
                  <a:pt x="435929" y="136288"/>
                </a:lnTo>
                <a:lnTo>
                  <a:pt x="426399" y="13974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1689" y="10081107"/>
            <a:ext cx="168662" cy="20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1718" y="0"/>
            <a:ext cx="231300" cy="2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/>
          <p:nvPr/>
        </p:nvSpPr>
        <p:spPr>
          <a:xfrm>
            <a:off x="17239693" y="0"/>
            <a:ext cx="268605" cy="340995"/>
          </a:xfrm>
          <a:custGeom>
            <a:avLst/>
            <a:gdLst/>
            <a:ahLst/>
            <a:cxnLst/>
            <a:rect l="l" t="t" r="r" b="b"/>
            <a:pathLst>
              <a:path w="268605" h="340995" extrusionOk="0">
                <a:moveTo>
                  <a:pt x="268026" y="0"/>
                </a:moveTo>
                <a:lnTo>
                  <a:pt x="262611" y="8176"/>
                </a:lnTo>
                <a:lnTo>
                  <a:pt x="250122" y="26649"/>
                </a:lnTo>
                <a:lnTo>
                  <a:pt x="165399" y="148475"/>
                </a:lnTo>
                <a:lnTo>
                  <a:pt x="136353" y="191491"/>
                </a:lnTo>
                <a:lnTo>
                  <a:pt x="108315" y="235139"/>
                </a:lnTo>
                <a:lnTo>
                  <a:pt x="81720" y="279671"/>
                </a:lnTo>
                <a:lnTo>
                  <a:pt x="57002" y="325343"/>
                </a:lnTo>
                <a:lnTo>
                  <a:pt x="49379" y="334519"/>
                </a:lnTo>
                <a:lnTo>
                  <a:pt x="38920" y="339551"/>
                </a:lnTo>
                <a:lnTo>
                  <a:pt x="27161" y="340433"/>
                </a:lnTo>
                <a:lnTo>
                  <a:pt x="15640" y="337157"/>
                </a:lnTo>
                <a:lnTo>
                  <a:pt x="6277" y="329610"/>
                </a:lnTo>
                <a:lnTo>
                  <a:pt x="1039" y="319159"/>
                </a:lnTo>
                <a:lnTo>
                  <a:pt x="0" y="307454"/>
                </a:lnTo>
                <a:lnTo>
                  <a:pt x="3232" y="296143"/>
                </a:lnTo>
                <a:lnTo>
                  <a:pt x="24169" y="257127"/>
                </a:lnTo>
                <a:lnTo>
                  <a:pt x="46544" y="218789"/>
                </a:lnTo>
                <a:lnTo>
                  <a:pt x="74228" y="174817"/>
                </a:lnTo>
                <a:lnTo>
                  <a:pt x="103086" y="131617"/>
                </a:lnTo>
                <a:lnTo>
                  <a:pt x="192125" y="3698"/>
                </a:lnTo>
                <a:lnTo>
                  <a:pt x="194613" y="0"/>
                </a:lnTo>
                <a:lnTo>
                  <a:pt x="2680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5"/>
          <p:cNvSpPr/>
          <p:nvPr/>
        </p:nvSpPr>
        <p:spPr>
          <a:xfrm>
            <a:off x="543777" y="9396462"/>
            <a:ext cx="413384" cy="252095"/>
          </a:xfrm>
          <a:custGeom>
            <a:avLst/>
            <a:gdLst/>
            <a:ahLst/>
            <a:cxnLst/>
            <a:rect l="l" t="t" r="r" b="b"/>
            <a:pathLst>
              <a:path w="413384" h="252095" extrusionOk="0">
                <a:moveTo>
                  <a:pt x="405108" y="53048"/>
                </a:moveTo>
                <a:lnTo>
                  <a:pt x="398490" y="56539"/>
                </a:lnTo>
                <a:lnTo>
                  <a:pt x="378781" y="66989"/>
                </a:lnTo>
                <a:lnTo>
                  <a:pt x="358982" y="77248"/>
                </a:lnTo>
                <a:lnTo>
                  <a:pt x="339113" y="87355"/>
                </a:lnTo>
                <a:lnTo>
                  <a:pt x="319197" y="97353"/>
                </a:lnTo>
                <a:lnTo>
                  <a:pt x="272736" y="120474"/>
                </a:lnTo>
                <a:lnTo>
                  <a:pt x="226340" y="143772"/>
                </a:lnTo>
                <a:lnTo>
                  <a:pt x="180267" y="167677"/>
                </a:lnTo>
                <a:lnTo>
                  <a:pt x="134779" y="192618"/>
                </a:lnTo>
                <a:lnTo>
                  <a:pt x="90135" y="219027"/>
                </a:lnTo>
                <a:lnTo>
                  <a:pt x="46596" y="247333"/>
                </a:lnTo>
                <a:lnTo>
                  <a:pt x="35516" y="251750"/>
                </a:lnTo>
                <a:lnTo>
                  <a:pt x="23923" y="251172"/>
                </a:lnTo>
                <a:lnTo>
                  <a:pt x="13173" y="246327"/>
                </a:lnTo>
                <a:lnTo>
                  <a:pt x="4618" y="237943"/>
                </a:lnTo>
                <a:lnTo>
                  <a:pt x="0" y="226839"/>
                </a:lnTo>
                <a:lnTo>
                  <a:pt x="393" y="215156"/>
                </a:lnTo>
                <a:lnTo>
                  <a:pt x="31709" y="183699"/>
                </a:lnTo>
                <a:lnTo>
                  <a:pt x="69239" y="160062"/>
                </a:lnTo>
                <a:lnTo>
                  <a:pt x="133665" y="123341"/>
                </a:lnTo>
                <a:lnTo>
                  <a:pt x="179659" y="99185"/>
                </a:lnTo>
                <a:lnTo>
                  <a:pt x="226055" y="75789"/>
                </a:lnTo>
                <a:lnTo>
                  <a:pt x="272591" y="52677"/>
                </a:lnTo>
                <a:lnTo>
                  <a:pt x="319004" y="29370"/>
                </a:lnTo>
                <a:lnTo>
                  <a:pt x="365035" y="5391"/>
                </a:lnTo>
                <a:lnTo>
                  <a:pt x="372260" y="1490"/>
                </a:lnTo>
                <a:lnTo>
                  <a:pt x="379387" y="0"/>
                </a:lnTo>
                <a:lnTo>
                  <a:pt x="387518" y="1308"/>
                </a:lnTo>
                <a:lnTo>
                  <a:pt x="395708" y="2550"/>
                </a:lnTo>
                <a:lnTo>
                  <a:pt x="402465" y="8105"/>
                </a:lnTo>
                <a:lnTo>
                  <a:pt x="407132" y="14648"/>
                </a:lnTo>
                <a:lnTo>
                  <a:pt x="411514" y="20700"/>
                </a:lnTo>
                <a:lnTo>
                  <a:pt x="412873" y="30002"/>
                </a:lnTo>
                <a:lnTo>
                  <a:pt x="410247" y="44312"/>
                </a:lnTo>
                <a:lnTo>
                  <a:pt x="405108" y="530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59505" y="7961452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/>
          <p:nvPr/>
        </p:nvSpPr>
        <p:spPr>
          <a:xfrm>
            <a:off x="10796952" y="9470704"/>
            <a:ext cx="360680" cy="327025"/>
          </a:xfrm>
          <a:custGeom>
            <a:avLst/>
            <a:gdLst/>
            <a:ahLst/>
            <a:cxnLst/>
            <a:rect l="l" t="t" r="r" b="b"/>
            <a:pathLst>
              <a:path w="360679" h="327025" extrusionOk="0">
                <a:moveTo>
                  <a:pt x="3024" y="279396"/>
                </a:moveTo>
                <a:lnTo>
                  <a:pt x="8678" y="274495"/>
                </a:lnTo>
                <a:lnTo>
                  <a:pt x="25505" y="259848"/>
                </a:lnTo>
                <a:lnTo>
                  <a:pt x="42462" y="245367"/>
                </a:lnTo>
                <a:lnTo>
                  <a:pt x="59521" y="231018"/>
                </a:lnTo>
                <a:lnTo>
                  <a:pt x="76652" y="216765"/>
                </a:lnTo>
                <a:lnTo>
                  <a:pt x="116659" y="183710"/>
                </a:lnTo>
                <a:lnTo>
                  <a:pt x="156565" y="150499"/>
                </a:lnTo>
                <a:lnTo>
                  <a:pt x="196017" y="116770"/>
                </a:lnTo>
                <a:lnTo>
                  <a:pt x="234665" y="82164"/>
                </a:lnTo>
                <a:lnTo>
                  <a:pt x="272158" y="46321"/>
                </a:lnTo>
                <a:lnTo>
                  <a:pt x="308145" y="8880"/>
                </a:lnTo>
                <a:lnTo>
                  <a:pt x="317935" y="2065"/>
                </a:lnTo>
                <a:lnTo>
                  <a:pt x="358174" y="18274"/>
                </a:lnTo>
                <a:lnTo>
                  <a:pt x="360440" y="29742"/>
                </a:lnTo>
                <a:lnTo>
                  <a:pt x="358325" y="41302"/>
                </a:lnTo>
                <a:lnTo>
                  <a:pt x="321627" y="83376"/>
                </a:lnTo>
                <a:lnTo>
                  <a:pt x="289852" y="114371"/>
                </a:lnTo>
                <a:lnTo>
                  <a:pt x="251458" y="149384"/>
                </a:lnTo>
                <a:lnTo>
                  <a:pt x="212139" y="183341"/>
                </a:lnTo>
                <a:lnTo>
                  <a:pt x="172257" y="216647"/>
                </a:lnTo>
                <a:lnTo>
                  <a:pt x="132174" y="249709"/>
                </a:lnTo>
                <a:lnTo>
                  <a:pt x="92254" y="282933"/>
                </a:lnTo>
                <a:lnTo>
                  <a:pt x="52859" y="316725"/>
                </a:lnTo>
                <a:lnTo>
                  <a:pt x="46707" y="322162"/>
                </a:lnTo>
                <a:lnTo>
                  <a:pt x="40103" y="325230"/>
                </a:lnTo>
                <a:lnTo>
                  <a:pt x="31887" y="325799"/>
                </a:lnTo>
                <a:lnTo>
                  <a:pt x="23629" y="326446"/>
                </a:lnTo>
                <a:lnTo>
                  <a:pt x="15788" y="322569"/>
                </a:lnTo>
                <a:lnTo>
                  <a:pt x="9760" y="317254"/>
                </a:lnTo>
                <a:lnTo>
                  <a:pt x="4120" y="312354"/>
                </a:lnTo>
                <a:lnTo>
                  <a:pt x="687" y="303602"/>
                </a:lnTo>
                <a:lnTo>
                  <a:pt x="0" y="289070"/>
                </a:lnTo>
                <a:lnTo>
                  <a:pt x="3024" y="2793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6"/>
          <p:cNvGrpSpPr/>
          <p:nvPr/>
        </p:nvGrpSpPr>
        <p:grpSpPr>
          <a:xfrm>
            <a:off x="1028955" y="1028700"/>
            <a:ext cx="12821136" cy="2599749"/>
            <a:chOff x="1028955" y="1028700"/>
            <a:chExt cx="12821136" cy="2599749"/>
          </a:xfrm>
        </p:grpSpPr>
        <p:sp>
          <p:nvSpPr>
            <p:cNvPr id="180" name="Google Shape;180;p6"/>
            <p:cNvSpPr/>
            <p:nvPr/>
          </p:nvSpPr>
          <p:spPr>
            <a:xfrm>
              <a:off x="1306494" y="3197284"/>
              <a:ext cx="215265" cy="431165"/>
            </a:xfrm>
            <a:custGeom>
              <a:avLst/>
              <a:gdLst/>
              <a:ahLst/>
              <a:cxnLst/>
              <a:rect l="l" t="t" r="r" b="b"/>
              <a:pathLst>
                <a:path w="215265" h="431164" extrusionOk="0">
                  <a:moveTo>
                    <a:pt x="55411" y="10093"/>
                  </a:moveTo>
                  <a:lnTo>
                    <a:pt x="58203" y="17035"/>
                  </a:lnTo>
                  <a:lnTo>
                    <a:pt x="66571" y="37715"/>
                  </a:lnTo>
                  <a:lnTo>
                    <a:pt x="74740" y="58464"/>
                  </a:lnTo>
                  <a:lnTo>
                    <a:pt x="82751" y="79266"/>
                  </a:lnTo>
                  <a:lnTo>
                    <a:pt x="90647" y="100105"/>
                  </a:lnTo>
                  <a:lnTo>
                    <a:pt x="108869" y="148697"/>
                  </a:lnTo>
                  <a:lnTo>
                    <a:pt x="127273" y="197243"/>
                  </a:lnTo>
                  <a:lnTo>
                    <a:pt x="146313" y="245529"/>
                  </a:lnTo>
                  <a:lnTo>
                    <a:pt x="166445" y="293341"/>
                  </a:lnTo>
                  <a:lnTo>
                    <a:pt x="188123" y="340463"/>
                  </a:lnTo>
                  <a:lnTo>
                    <a:pt x="211802" y="386682"/>
                  </a:lnTo>
                  <a:lnTo>
                    <a:pt x="215057" y="398158"/>
                  </a:lnTo>
                  <a:lnTo>
                    <a:pt x="213290" y="409630"/>
                  </a:lnTo>
                  <a:lnTo>
                    <a:pt x="207365" y="419825"/>
                  </a:lnTo>
                  <a:lnTo>
                    <a:pt x="198146" y="427473"/>
                  </a:lnTo>
                  <a:lnTo>
                    <a:pt x="186626" y="430925"/>
                  </a:lnTo>
                  <a:lnTo>
                    <a:pt x="175045" y="429332"/>
                  </a:lnTo>
                  <a:lnTo>
                    <a:pt x="146975" y="394948"/>
                  </a:lnTo>
                  <a:lnTo>
                    <a:pt x="127322" y="355186"/>
                  </a:lnTo>
                  <a:lnTo>
                    <a:pt x="97421" y="287326"/>
                  </a:lnTo>
                  <a:lnTo>
                    <a:pt x="78122" y="239091"/>
                  </a:lnTo>
                  <a:lnTo>
                    <a:pt x="59621" y="190535"/>
                  </a:lnTo>
                  <a:lnTo>
                    <a:pt x="41416" y="141870"/>
                  </a:lnTo>
                  <a:lnTo>
                    <a:pt x="23006" y="93306"/>
                  </a:lnTo>
                  <a:lnTo>
                    <a:pt x="3887" y="45053"/>
                  </a:lnTo>
                  <a:lnTo>
                    <a:pt x="749" y="37465"/>
                  </a:lnTo>
                  <a:lnTo>
                    <a:pt x="0" y="30223"/>
                  </a:lnTo>
                  <a:lnTo>
                    <a:pt x="2137" y="22270"/>
                  </a:lnTo>
                  <a:lnTo>
                    <a:pt x="4215" y="14251"/>
                  </a:lnTo>
                  <a:lnTo>
                    <a:pt x="10435" y="8101"/>
                  </a:lnTo>
                  <a:lnTo>
                    <a:pt x="17424" y="4132"/>
                  </a:lnTo>
                  <a:lnTo>
                    <a:pt x="23893" y="396"/>
                  </a:lnTo>
                  <a:lnTo>
                    <a:pt x="33286" y="0"/>
                  </a:lnTo>
                  <a:lnTo>
                    <a:pt x="47250" y="4083"/>
                  </a:lnTo>
                  <a:lnTo>
                    <a:pt x="55411" y="100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028955" y="1180861"/>
              <a:ext cx="12687300" cy="2124075"/>
            </a:xfrm>
            <a:custGeom>
              <a:avLst/>
              <a:gdLst/>
              <a:ahLst/>
              <a:cxnLst/>
              <a:rect l="l" t="t" r="r" b="b"/>
              <a:pathLst>
                <a:path w="12687300" h="2124075" extrusionOk="0">
                  <a:moveTo>
                    <a:pt x="12411058" y="2124075"/>
                  </a:moveTo>
                  <a:lnTo>
                    <a:pt x="275726" y="2124075"/>
                  </a:lnTo>
                  <a:lnTo>
                    <a:pt x="226256" y="2119611"/>
                  </a:lnTo>
                  <a:lnTo>
                    <a:pt x="179657" y="2106746"/>
                  </a:lnTo>
                  <a:lnTo>
                    <a:pt x="136717" y="2086268"/>
                  </a:lnTo>
                  <a:lnTo>
                    <a:pt x="98222" y="2058968"/>
                  </a:lnTo>
                  <a:lnTo>
                    <a:pt x="64962" y="2025633"/>
                  </a:lnTo>
                  <a:lnTo>
                    <a:pt x="37722" y="1987053"/>
                  </a:lnTo>
                  <a:lnTo>
                    <a:pt x="17290" y="1944018"/>
                  </a:lnTo>
                  <a:lnTo>
                    <a:pt x="4453" y="1897315"/>
                  </a:lnTo>
                  <a:lnTo>
                    <a:pt x="0" y="1847735"/>
                  </a:lnTo>
                  <a:lnTo>
                    <a:pt x="0" y="276340"/>
                  </a:lnTo>
                  <a:lnTo>
                    <a:pt x="4453" y="226759"/>
                  </a:lnTo>
                  <a:lnTo>
                    <a:pt x="17290" y="180056"/>
                  </a:lnTo>
                  <a:lnTo>
                    <a:pt x="37722" y="137021"/>
                  </a:lnTo>
                  <a:lnTo>
                    <a:pt x="64962" y="98441"/>
                  </a:lnTo>
                  <a:lnTo>
                    <a:pt x="98222" y="65106"/>
                  </a:lnTo>
                  <a:lnTo>
                    <a:pt x="136717" y="37806"/>
                  </a:lnTo>
                  <a:lnTo>
                    <a:pt x="179657" y="17328"/>
                  </a:lnTo>
                  <a:lnTo>
                    <a:pt x="226256" y="4463"/>
                  </a:lnTo>
                  <a:lnTo>
                    <a:pt x="275726" y="0"/>
                  </a:lnTo>
                  <a:lnTo>
                    <a:pt x="12411058" y="0"/>
                  </a:lnTo>
                  <a:lnTo>
                    <a:pt x="12460529" y="4463"/>
                  </a:lnTo>
                  <a:lnTo>
                    <a:pt x="12507128" y="17328"/>
                  </a:lnTo>
                  <a:lnTo>
                    <a:pt x="12550068" y="37806"/>
                  </a:lnTo>
                  <a:lnTo>
                    <a:pt x="12588563" y="65106"/>
                  </a:lnTo>
                  <a:lnTo>
                    <a:pt x="12621823" y="98441"/>
                  </a:lnTo>
                  <a:lnTo>
                    <a:pt x="12649063" y="137021"/>
                  </a:lnTo>
                  <a:lnTo>
                    <a:pt x="12669495" y="180056"/>
                  </a:lnTo>
                  <a:lnTo>
                    <a:pt x="12682332" y="226759"/>
                  </a:lnTo>
                  <a:lnTo>
                    <a:pt x="12686786" y="276340"/>
                  </a:lnTo>
                  <a:lnTo>
                    <a:pt x="12686786" y="1847735"/>
                  </a:lnTo>
                  <a:lnTo>
                    <a:pt x="12682332" y="1897315"/>
                  </a:lnTo>
                  <a:lnTo>
                    <a:pt x="12669495" y="1944018"/>
                  </a:lnTo>
                  <a:lnTo>
                    <a:pt x="12649063" y="1987053"/>
                  </a:lnTo>
                  <a:lnTo>
                    <a:pt x="12621823" y="2025633"/>
                  </a:lnTo>
                  <a:lnTo>
                    <a:pt x="12588563" y="2058968"/>
                  </a:lnTo>
                  <a:lnTo>
                    <a:pt x="12550068" y="2086268"/>
                  </a:lnTo>
                  <a:lnTo>
                    <a:pt x="12507128" y="2106746"/>
                  </a:lnTo>
                  <a:lnTo>
                    <a:pt x="12460529" y="2119611"/>
                  </a:lnTo>
                  <a:lnTo>
                    <a:pt x="12411058" y="2124075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219941" y="1028700"/>
              <a:ext cx="12630150" cy="2038350"/>
            </a:xfrm>
            <a:custGeom>
              <a:avLst/>
              <a:gdLst/>
              <a:ahLst/>
              <a:cxnLst/>
              <a:rect l="l" t="t" r="r" b="b"/>
              <a:pathLst>
                <a:path w="12630150" h="2038350" extrusionOk="0">
                  <a:moveTo>
                    <a:pt x="12353957" y="2038349"/>
                  </a:moveTo>
                  <a:lnTo>
                    <a:pt x="275790" y="2038349"/>
                  </a:lnTo>
                  <a:lnTo>
                    <a:pt x="226308" y="2033891"/>
                  </a:lnTo>
                  <a:lnTo>
                    <a:pt x="179698" y="2021039"/>
                  </a:lnTo>
                  <a:lnTo>
                    <a:pt x="136748" y="2000584"/>
                  </a:lnTo>
                  <a:lnTo>
                    <a:pt x="98245" y="1973313"/>
                  </a:lnTo>
                  <a:lnTo>
                    <a:pt x="64977" y="1940014"/>
                  </a:lnTo>
                  <a:lnTo>
                    <a:pt x="37730" y="1901476"/>
                  </a:lnTo>
                  <a:lnTo>
                    <a:pt x="17294" y="1858487"/>
                  </a:lnTo>
                  <a:lnTo>
                    <a:pt x="4454" y="1811835"/>
                  </a:lnTo>
                  <a:lnTo>
                    <a:pt x="0" y="1762308"/>
                  </a:lnTo>
                  <a:lnTo>
                    <a:pt x="0" y="276041"/>
                  </a:lnTo>
                  <a:lnTo>
                    <a:pt x="4454" y="226514"/>
                  </a:lnTo>
                  <a:lnTo>
                    <a:pt x="17294" y="179862"/>
                  </a:lnTo>
                  <a:lnTo>
                    <a:pt x="37730" y="136873"/>
                  </a:lnTo>
                  <a:lnTo>
                    <a:pt x="64977" y="98335"/>
                  </a:lnTo>
                  <a:lnTo>
                    <a:pt x="98245" y="65036"/>
                  </a:lnTo>
                  <a:lnTo>
                    <a:pt x="136748" y="37765"/>
                  </a:lnTo>
                  <a:lnTo>
                    <a:pt x="179698" y="17310"/>
                  </a:lnTo>
                  <a:lnTo>
                    <a:pt x="226308" y="4458"/>
                  </a:lnTo>
                  <a:lnTo>
                    <a:pt x="275790" y="0"/>
                  </a:lnTo>
                  <a:lnTo>
                    <a:pt x="12353957" y="0"/>
                  </a:lnTo>
                  <a:lnTo>
                    <a:pt x="12403439" y="4458"/>
                  </a:lnTo>
                  <a:lnTo>
                    <a:pt x="12450049" y="17310"/>
                  </a:lnTo>
                  <a:lnTo>
                    <a:pt x="12492999" y="37765"/>
                  </a:lnTo>
                  <a:lnTo>
                    <a:pt x="12531502" y="65036"/>
                  </a:lnTo>
                  <a:lnTo>
                    <a:pt x="12564771" y="98335"/>
                  </a:lnTo>
                  <a:lnTo>
                    <a:pt x="12592017" y="136873"/>
                  </a:lnTo>
                  <a:lnTo>
                    <a:pt x="12612454" y="179862"/>
                  </a:lnTo>
                  <a:lnTo>
                    <a:pt x="12625293" y="226514"/>
                  </a:lnTo>
                  <a:lnTo>
                    <a:pt x="12629748" y="276041"/>
                  </a:lnTo>
                  <a:lnTo>
                    <a:pt x="12629748" y="1762308"/>
                  </a:lnTo>
                  <a:lnTo>
                    <a:pt x="12625293" y="1811835"/>
                  </a:lnTo>
                  <a:lnTo>
                    <a:pt x="12612454" y="1858487"/>
                  </a:lnTo>
                  <a:lnTo>
                    <a:pt x="12592017" y="1901476"/>
                  </a:lnTo>
                  <a:lnTo>
                    <a:pt x="12564771" y="1940014"/>
                  </a:lnTo>
                  <a:lnTo>
                    <a:pt x="12531502" y="1973313"/>
                  </a:lnTo>
                  <a:lnTo>
                    <a:pt x="12492999" y="2000584"/>
                  </a:lnTo>
                  <a:lnTo>
                    <a:pt x="12450049" y="2021039"/>
                  </a:lnTo>
                  <a:lnTo>
                    <a:pt x="12403439" y="2033891"/>
                  </a:lnTo>
                  <a:lnTo>
                    <a:pt x="12353957" y="2038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2043734" y="1388186"/>
            <a:ext cx="9507564" cy="126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8100" dirty="0">
                <a:solidFill>
                  <a:srgbClr val="0024EF"/>
                </a:solidFill>
                <a:latin typeface="Tahoma"/>
                <a:ea typeface="Tahoma"/>
                <a:cs typeface="Tahoma"/>
                <a:sym typeface="Tahoma"/>
              </a:rPr>
              <a:t>WAT DOEN WE?</a:t>
            </a:r>
            <a:endParaRPr sz="8100" dirty="0">
              <a:solidFill>
                <a:srgbClr val="0024E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84" name="Google Shape;184;p6"/>
          <p:cNvGrpSpPr/>
          <p:nvPr/>
        </p:nvGrpSpPr>
        <p:grpSpPr>
          <a:xfrm>
            <a:off x="16152829" y="1028721"/>
            <a:ext cx="1106169" cy="981075"/>
            <a:chOff x="16152829" y="1028721"/>
            <a:chExt cx="1106169" cy="981075"/>
          </a:xfrm>
        </p:grpSpPr>
        <p:sp>
          <p:nvSpPr>
            <p:cNvPr id="185" name="Google Shape;185;p6"/>
            <p:cNvSpPr/>
            <p:nvPr/>
          </p:nvSpPr>
          <p:spPr>
            <a:xfrm>
              <a:off x="16152829" y="1143021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6267129" y="1028721"/>
              <a:ext cx="991869" cy="866775"/>
            </a:xfrm>
            <a:custGeom>
              <a:avLst/>
              <a:gdLst/>
              <a:ahLst/>
              <a:cxnLst/>
              <a:rect l="l" t="t" r="r" b="b"/>
              <a:pathLst>
                <a:path w="991869" h="866775" extrusionOk="0">
                  <a:moveTo>
                    <a:pt x="559939" y="866732"/>
                  </a:moveTo>
                  <a:lnTo>
                    <a:pt x="431650" y="866732"/>
                  </a:lnTo>
                  <a:lnTo>
                    <a:pt x="384582" y="864189"/>
                  </a:lnTo>
                  <a:lnTo>
                    <a:pt x="338990" y="856736"/>
                  </a:lnTo>
                  <a:lnTo>
                    <a:pt x="295138" y="844640"/>
                  </a:lnTo>
                  <a:lnTo>
                    <a:pt x="253286" y="828166"/>
                  </a:lnTo>
                  <a:lnTo>
                    <a:pt x="213698" y="807578"/>
                  </a:lnTo>
                  <a:lnTo>
                    <a:pt x="176636" y="783143"/>
                  </a:lnTo>
                  <a:lnTo>
                    <a:pt x="142361" y="755126"/>
                  </a:lnTo>
                  <a:lnTo>
                    <a:pt x="111137" y="723791"/>
                  </a:lnTo>
                  <a:lnTo>
                    <a:pt x="83225" y="689405"/>
                  </a:lnTo>
                  <a:lnTo>
                    <a:pt x="58888" y="652232"/>
                  </a:lnTo>
                  <a:lnTo>
                    <a:pt x="38387" y="612539"/>
                  </a:lnTo>
                  <a:lnTo>
                    <a:pt x="21986" y="570590"/>
                  </a:lnTo>
                  <a:lnTo>
                    <a:pt x="9946" y="526651"/>
                  </a:lnTo>
                  <a:lnTo>
                    <a:pt x="2530" y="480987"/>
                  </a:lnTo>
                  <a:lnTo>
                    <a:pt x="0" y="433863"/>
                  </a:lnTo>
                  <a:lnTo>
                    <a:pt x="2530" y="386554"/>
                  </a:lnTo>
                  <a:lnTo>
                    <a:pt x="9946" y="340728"/>
                  </a:lnTo>
                  <a:lnTo>
                    <a:pt x="21986" y="296651"/>
                  </a:lnTo>
                  <a:lnTo>
                    <a:pt x="38387" y="254585"/>
                  </a:lnTo>
                  <a:lnTo>
                    <a:pt x="58888" y="214794"/>
                  </a:lnTo>
                  <a:lnTo>
                    <a:pt x="83225" y="177541"/>
                  </a:lnTo>
                  <a:lnTo>
                    <a:pt x="111137" y="143091"/>
                  </a:lnTo>
                  <a:lnTo>
                    <a:pt x="142361" y="111707"/>
                  </a:lnTo>
                  <a:lnTo>
                    <a:pt x="176636" y="83652"/>
                  </a:lnTo>
                  <a:lnTo>
                    <a:pt x="213698" y="59190"/>
                  </a:lnTo>
                  <a:lnTo>
                    <a:pt x="253286" y="38584"/>
                  </a:lnTo>
                  <a:lnTo>
                    <a:pt x="295138" y="22099"/>
                  </a:lnTo>
                  <a:lnTo>
                    <a:pt x="338990" y="9997"/>
                  </a:lnTo>
                  <a:lnTo>
                    <a:pt x="384582" y="2543"/>
                  </a:lnTo>
                  <a:lnTo>
                    <a:pt x="431650" y="0"/>
                  </a:lnTo>
                  <a:lnTo>
                    <a:pt x="559939" y="0"/>
                  </a:lnTo>
                  <a:lnTo>
                    <a:pt x="607007" y="2543"/>
                  </a:lnTo>
                  <a:lnTo>
                    <a:pt x="652599" y="9997"/>
                  </a:lnTo>
                  <a:lnTo>
                    <a:pt x="696451" y="22099"/>
                  </a:lnTo>
                  <a:lnTo>
                    <a:pt x="738303" y="38584"/>
                  </a:lnTo>
                  <a:lnTo>
                    <a:pt x="777891" y="59190"/>
                  </a:lnTo>
                  <a:lnTo>
                    <a:pt x="814953" y="83652"/>
                  </a:lnTo>
                  <a:lnTo>
                    <a:pt x="849228" y="111707"/>
                  </a:lnTo>
                  <a:lnTo>
                    <a:pt x="880452" y="143091"/>
                  </a:lnTo>
                  <a:lnTo>
                    <a:pt x="908364" y="177541"/>
                  </a:lnTo>
                  <a:lnTo>
                    <a:pt x="932701" y="214794"/>
                  </a:lnTo>
                  <a:lnTo>
                    <a:pt x="953202" y="254585"/>
                  </a:lnTo>
                  <a:lnTo>
                    <a:pt x="969603" y="296651"/>
                  </a:lnTo>
                  <a:lnTo>
                    <a:pt x="981643" y="340728"/>
                  </a:lnTo>
                  <a:lnTo>
                    <a:pt x="989059" y="386554"/>
                  </a:lnTo>
                  <a:lnTo>
                    <a:pt x="991590" y="433863"/>
                  </a:lnTo>
                  <a:lnTo>
                    <a:pt x="988874" y="480987"/>
                  </a:lnTo>
                  <a:lnTo>
                    <a:pt x="981300" y="526651"/>
                  </a:lnTo>
                  <a:lnTo>
                    <a:pt x="969128" y="570590"/>
                  </a:lnTo>
                  <a:lnTo>
                    <a:pt x="952621" y="612539"/>
                  </a:lnTo>
                  <a:lnTo>
                    <a:pt x="932041" y="652232"/>
                  </a:lnTo>
                  <a:lnTo>
                    <a:pt x="907651" y="689405"/>
                  </a:lnTo>
                  <a:lnTo>
                    <a:pt x="879713" y="723791"/>
                  </a:lnTo>
                  <a:lnTo>
                    <a:pt x="848489" y="755126"/>
                  </a:lnTo>
                  <a:lnTo>
                    <a:pt x="814240" y="783143"/>
                  </a:lnTo>
                  <a:lnTo>
                    <a:pt x="777231" y="807578"/>
                  </a:lnTo>
                  <a:lnTo>
                    <a:pt x="737722" y="828166"/>
                  </a:lnTo>
                  <a:lnTo>
                    <a:pt x="695976" y="844640"/>
                  </a:lnTo>
                  <a:lnTo>
                    <a:pt x="652255" y="856736"/>
                  </a:lnTo>
                  <a:lnTo>
                    <a:pt x="606822" y="864189"/>
                  </a:lnTo>
                  <a:lnTo>
                    <a:pt x="559939" y="8667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6494467" y="1334905"/>
              <a:ext cx="539115" cy="248285"/>
            </a:xfrm>
            <a:custGeom>
              <a:avLst/>
              <a:gdLst/>
              <a:ahLst/>
              <a:cxnLst/>
              <a:rect l="l" t="t" r="r" b="b"/>
              <a:pathLst>
                <a:path w="539115" h="248284" extrusionOk="0">
                  <a:moveTo>
                    <a:pt x="412733" y="247796"/>
                  </a:moveTo>
                  <a:lnTo>
                    <a:pt x="405469" y="246500"/>
                  </a:lnTo>
                  <a:lnTo>
                    <a:pt x="399032" y="242539"/>
                  </a:lnTo>
                  <a:lnTo>
                    <a:pt x="395450" y="238780"/>
                  </a:lnTo>
                  <a:lnTo>
                    <a:pt x="393540" y="234080"/>
                  </a:lnTo>
                  <a:lnTo>
                    <a:pt x="393540" y="224212"/>
                  </a:lnTo>
                  <a:lnTo>
                    <a:pt x="395212" y="219513"/>
                  </a:lnTo>
                  <a:lnTo>
                    <a:pt x="473299" y="142680"/>
                  </a:lnTo>
                  <a:lnTo>
                    <a:pt x="19103" y="142680"/>
                  </a:lnTo>
                  <a:lnTo>
                    <a:pt x="11686" y="141197"/>
                  </a:lnTo>
                  <a:lnTo>
                    <a:pt x="5611" y="137159"/>
                  </a:lnTo>
                  <a:lnTo>
                    <a:pt x="1507" y="131182"/>
                  </a:lnTo>
                  <a:lnTo>
                    <a:pt x="0" y="123883"/>
                  </a:lnTo>
                  <a:lnTo>
                    <a:pt x="1507" y="116585"/>
                  </a:lnTo>
                  <a:lnTo>
                    <a:pt x="5611" y="110608"/>
                  </a:lnTo>
                  <a:lnTo>
                    <a:pt x="11686" y="106569"/>
                  </a:lnTo>
                  <a:lnTo>
                    <a:pt x="19103" y="105086"/>
                  </a:lnTo>
                  <a:lnTo>
                    <a:pt x="473538" y="105086"/>
                  </a:lnTo>
                  <a:lnTo>
                    <a:pt x="399271" y="32013"/>
                  </a:lnTo>
                  <a:lnTo>
                    <a:pt x="395107" y="25816"/>
                  </a:lnTo>
                  <a:lnTo>
                    <a:pt x="393719" y="18738"/>
                  </a:lnTo>
                  <a:lnTo>
                    <a:pt x="395107" y="11659"/>
                  </a:lnTo>
                  <a:lnTo>
                    <a:pt x="399271" y="5462"/>
                  </a:lnTo>
                  <a:lnTo>
                    <a:pt x="405570" y="1365"/>
                  </a:lnTo>
                  <a:lnTo>
                    <a:pt x="412763" y="0"/>
                  </a:lnTo>
                  <a:lnTo>
                    <a:pt x="419957" y="1365"/>
                  </a:lnTo>
                  <a:lnTo>
                    <a:pt x="426255" y="5462"/>
                  </a:lnTo>
                  <a:lnTo>
                    <a:pt x="532999" y="110725"/>
                  </a:lnTo>
                  <a:lnTo>
                    <a:pt x="537163" y="116922"/>
                  </a:lnTo>
                  <a:lnTo>
                    <a:pt x="538551" y="124001"/>
                  </a:lnTo>
                  <a:lnTo>
                    <a:pt x="537163" y="131079"/>
                  </a:lnTo>
                  <a:lnTo>
                    <a:pt x="532999" y="137276"/>
                  </a:lnTo>
                  <a:lnTo>
                    <a:pt x="426255" y="242304"/>
                  </a:lnTo>
                  <a:lnTo>
                    <a:pt x="419953" y="246405"/>
                  </a:lnTo>
                  <a:lnTo>
                    <a:pt x="412733" y="247796"/>
                  </a:ln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8" name="Google Shape;188;p6"/>
          <p:cNvSpPr/>
          <p:nvPr/>
        </p:nvSpPr>
        <p:spPr>
          <a:xfrm>
            <a:off x="331678" y="738582"/>
            <a:ext cx="264795" cy="406400"/>
          </a:xfrm>
          <a:custGeom>
            <a:avLst/>
            <a:gdLst/>
            <a:ahLst/>
            <a:cxnLst/>
            <a:rect l="l" t="t" r="r" b="b"/>
            <a:pathLst>
              <a:path w="264795" h="406400" extrusionOk="0">
                <a:moveTo>
                  <a:pt x="264772" y="38424"/>
                </a:moveTo>
                <a:lnTo>
                  <a:pt x="260901" y="44827"/>
                </a:lnTo>
                <a:lnTo>
                  <a:pt x="249400" y="63942"/>
                </a:lnTo>
                <a:lnTo>
                  <a:pt x="237723" y="82939"/>
                </a:lnTo>
                <a:lnTo>
                  <a:pt x="225908" y="101842"/>
                </a:lnTo>
                <a:lnTo>
                  <a:pt x="213996" y="120676"/>
                </a:lnTo>
                <a:lnTo>
                  <a:pt x="186103" y="164440"/>
                </a:lnTo>
                <a:lnTo>
                  <a:pt x="158357" y="208321"/>
                </a:lnTo>
                <a:lnTo>
                  <a:pt x="131201" y="252555"/>
                </a:lnTo>
                <a:lnTo>
                  <a:pt x="105080" y="297376"/>
                </a:lnTo>
                <a:lnTo>
                  <a:pt x="80440" y="343019"/>
                </a:lnTo>
                <a:lnTo>
                  <a:pt x="57723" y="389719"/>
                </a:lnTo>
                <a:lnTo>
                  <a:pt x="50506" y="399216"/>
                </a:lnTo>
                <a:lnTo>
                  <a:pt x="40274" y="404697"/>
                </a:lnTo>
                <a:lnTo>
                  <a:pt x="28564" y="406087"/>
                </a:lnTo>
                <a:lnTo>
                  <a:pt x="16912" y="403313"/>
                </a:lnTo>
                <a:lnTo>
                  <a:pt x="7230" y="396179"/>
                </a:lnTo>
                <a:lnTo>
                  <a:pt x="1545" y="385965"/>
                </a:lnTo>
                <a:lnTo>
                  <a:pt x="0" y="374316"/>
                </a:lnTo>
                <a:lnTo>
                  <a:pt x="2739" y="362876"/>
                </a:lnTo>
                <a:lnTo>
                  <a:pt x="21967" y="322989"/>
                </a:lnTo>
                <a:lnTo>
                  <a:pt x="42660" y="283718"/>
                </a:lnTo>
                <a:lnTo>
                  <a:pt x="68413" y="238588"/>
                </a:lnTo>
                <a:lnTo>
                  <a:pt x="95372" y="194178"/>
                </a:lnTo>
                <a:lnTo>
                  <a:pt x="123068" y="150214"/>
                </a:lnTo>
                <a:lnTo>
                  <a:pt x="151029" y="106420"/>
                </a:lnTo>
                <a:lnTo>
                  <a:pt x="178786" y="62522"/>
                </a:lnTo>
                <a:lnTo>
                  <a:pt x="205868" y="18246"/>
                </a:lnTo>
                <a:lnTo>
                  <a:pt x="210048" y="11178"/>
                </a:lnTo>
                <a:lnTo>
                  <a:pt x="215386" y="6227"/>
                </a:lnTo>
                <a:lnTo>
                  <a:pt x="223028" y="3157"/>
                </a:lnTo>
                <a:lnTo>
                  <a:pt x="230686" y="0"/>
                </a:lnTo>
                <a:lnTo>
                  <a:pt x="239340" y="1276"/>
                </a:lnTo>
                <a:lnTo>
                  <a:pt x="246712" y="4477"/>
                </a:lnTo>
                <a:lnTo>
                  <a:pt x="253586" y="7404"/>
                </a:lnTo>
                <a:lnTo>
                  <a:pt x="259546" y="14674"/>
                </a:lnTo>
                <a:lnTo>
                  <a:pt x="264673" y="28289"/>
                </a:lnTo>
                <a:lnTo>
                  <a:pt x="264772" y="38424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6"/>
          <p:cNvSpPr/>
          <p:nvPr/>
        </p:nvSpPr>
        <p:spPr>
          <a:xfrm>
            <a:off x="16338675" y="3311954"/>
            <a:ext cx="358775" cy="329565"/>
          </a:xfrm>
          <a:custGeom>
            <a:avLst/>
            <a:gdLst/>
            <a:ahLst/>
            <a:cxnLst/>
            <a:rect l="l" t="t" r="r" b="b"/>
            <a:pathLst>
              <a:path w="358775" h="329564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66178" y="210271"/>
                </a:lnTo>
                <a:lnTo>
                  <a:pt x="305959" y="243558"/>
                </a:lnTo>
                <a:lnTo>
                  <a:pt x="347160" y="275171"/>
                </a:lnTo>
                <a:lnTo>
                  <a:pt x="355018" y="284145"/>
                </a:lnTo>
                <a:lnTo>
                  <a:pt x="358338" y="295267"/>
                </a:lnTo>
                <a:lnTo>
                  <a:pt x="357353" y="307018"/>
                </a:lnTo>
                <a:lnTo>
                  <a:pt x="352301" y="317878"/>
                </a:lnTo>
                <a:lnTo>
                  <a:pt x="343372" y="325934"/>
                </a:lnTo>
                <a:lnTo>
                  <a:pt x="332226" y="329458"/>
                </a:lnTo>
                <a:lnTo>
                  <a:pt x="320503" y="328637"/>
                </a:lnTo>
                <a:lnTo>
                  <a:pt x="274619" y="296832"/>
                </a:lnTo>
                <a:lnTo>
                  <a:pt x="240290" y="268690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6"/>
          <p:cNvSpPr/>
          <p:nvPr/>
        </p:nvSpPr>
        <p:spPr>
          <a:xfrm>
            <a:off x="10716927" y="301504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63026"/>
            <a:ext cx="222832" cy="12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/>
          <p:nvPr/>
        </p:nvSpPr>
        <p:spPr>
          <a:xfrm>
            <a:off x="15646558" y="9321744"/>
            <a:ext cx="453390" cy="140335"/>
          </a:xfrm>
          <a:custGeom>
            <a:avLst/>
            <a:gdLst/>
            <a:ahLst/>
            <a:cxnLst/>
            <a:rect l="l" t="t" r="r" b="b"/>
            <a:pathLst>
              <a:path w="453390" h="140334" extrusionOk="0">
                <a:moveTo>
                  <a:pt x="426399" y="139740"/>
                </a:moveTo>
                <a:lnTo>
                  <a:pt x="419075" y="138209"/>
                </a:lnTo>
                <a:lnTo>
                  <a:pt x="397229" y="133690"/>
                </a:lnTo>
                <a:lnTo>
                  <a:pt x="375436" y="128966"/>
                </a:lnTo>
                <a:lnTo>
                  <a:pt x="353686" y="124082"/>
                </a:lnTo>
                <a:lnTo>
                  <a:pt x="331970" y="119082"/>
                </a:lnTo>
                <a:lnTo>
                  <a:pt x="281437" y="107264"/>
                </a:lnTo>
                <a:lnTo>
                  <a:pt x="230841" y="95623"/>
                </a:lnTo>
                <a:lnTo>
                  <a:pt x="180109" y="84656"/>
                </a:lnTo>
                <a:lnTo>
                  <a:pt x="129165" y="74861"/>
                </a:lnTo>
                <a:lnTo>
                  <a:pt x="77936" y="66733"/>
                </a:lnTo>
                <a:lnTo>
                  <a:pt x="26347" y="60772"/>
                </a:lnTo>
                <a:lnTo>
                  <a:pt x="14995" y="57109"/>
                </a:lnTo>
                <a:lnTo>
                  <a:pt x="6434" y="49271"/>
                </a:lnTo>
                <a:lnTo>
                  <a:pt x="1243" y="38683"/>
                </a:lnTo>
                <a:lnTo>
                  <a:pt x="0" y="26769"/>
                </a:lnTo>
                <a:lnTo>
                  <a:pt x="3523" y="15271"/>
                </a:lnTo>
                <a:lnTo>
                  <a:pt x="11277" y="6523"/>
                </a:lnTo>
                <a:lnTo>
                  <a:pt x="21756" y="1205"/>
                </a:lnTo>
                <a:lnTo>
                  <a:pt x="33458" y="0"/>
                </a:lnTo>
                <a:lnTo>
                  <a:pt x="55459" y="2262"/>
                </a:lnTo>
                <a:lnTo>
                  <a:pt x="99441" y="7987"/>
                </a:lnTo>
                <a:lnTo>
                  <a:pt x="172484" y="20787"/>
                </a:lnTo>
                <a:lnTo>
                  <a:pt x="223318" y="31510"/>
                </a:lnTo>
                <a:lnTo>
                  <a:pt x="273975" y="43076"/>
                </a:lnTo>
                <a:lnTo>
                  <a:pt x="324559" y="54948"/>
                </a:lnTo>
                <a:lnTo>
                  <a:pt x="375174" y="66594"/>
                </a:lnTo>
                <a:lnTo>
                  <a:pt x="425922" y="77477"/>
                </a:lnTo>
                <a:lnTo>
                  <a:pt x="433975" y="79079"/>
                </a:lnTo>
                <a:lnTo>
                  <a:pt x="440416" y="82476"/>
                </a:lnTo>
                <a:lnTo>
                  <a:pt x="445844" y="88669"/>
                </a:lnTo>
                <a:lnTo>
                  <a:pt x="451361" y="94849"/>
                </a:lnTo>
                <a:lnTo>
                  <a:pt x="453023" y="103436"/>
                </a:lnTo>
                <a:lnTo>
                  <a:pt x="452445" y="111453"/>
                </a:lnTo>
                <a:lnTo>
                  <a:pt x="451961" y="118908"/>
                </a:lnTo>
                <a:lnTo>
                  <a:pt x="447077" y="126940"/>
                </a:lnTo>
                <a:lnTo>
                  <a:pt x="435929" y="136288"/>
                </a:lnTo>
                <a:lnTo>
                  <a:pt x="426399" y="13974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3" name="Google Shape;19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1689" y="10081107"/>
            <a:ext cx="168662" cy="20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1718" y="0"/>
            <a:ext cx="231300" cy="2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/>
          <p:nvPr/>
        </p:nvSpPr>
        <p:spPr>
          <a:xfrm>
            <a:off x="17239693" y="0"/>
            <a:ext cx="268605" cy="340995"/>
          </a:xfrm>
          <a:custGeom>
            <a:avLst/>
            <a:gdLst/>
            <a:ahLst/>
            <a:cxnLst/>
            <a:rect l="l" t="t" r="r" b="b"/>
            <a:pathLst>
              <a:path w="268605" h="340995" extrusionOk="0">
                <a:moveTo>
                  <a:pt x="268026" y="0"/>
                </a:moveTo>
                <a:lnTo>
                  <a:pt x="262611" y="8176"/>
                </a:lnTo>
                <a:lnTo>
                  <a:pt x="250122" y="26649"/>
                </a:lnTo>
                <a:lnTo>
                  <a:pt x="165399" y="148475"/>
                </a:lnTo>
                <a:lnTo>
                  <a:pt x="136353" y="191491"/>
                </a:lnTo>
                <a:lnTo>
                  <a:pt x="108315" y="235139"/>
                </a:lnTo>
                <a:lnTo>
                  <a:pt x="81720" y="279671"/>
                </a:lnTo>
                <a:lnTo>
                  <a:pt x="57002" y="325343"/>
                </a:lnTo>
                <a:lnTo>
                  <a:pt x="49379" y="334519"/>
                </a:lnTo>
                <a:lnTo>
                  <a:pt x="38920" y="339551"/>
                </a:lnTo>
                <a:lnTo>
                  <a:pt x="27161" y="340433"/>
                </a:lnTo>
                <a:lnTo>
                  <a:pt x="15640" y="337157"/>
                </a:lnTo>
                <a:lnTo>
                  <a:pt x="6277" y="329610"/>
                </a:lnTo>
                <a:lnTo>
                  <a:pt x="1039" y="319159"/>
                </a:lnTo>
                <a:lnTo>
                  <a:pt x="0" y="307454"/>
                </a:lnTo>
                <a:lnTo>
                  <a:pt x="3232" y="296143"/>
                </a:lnTo>
                <a:lnTo>
                  <a:pt x="24169" y="257127"/>
                </a:lnTo>
                <a:lnTo>
                  <a:pt x="46544" y="218789"/>
                </a:lnTo>
                <a:lnTo>
                  <a:pt x="74228" y="174817"/>
                </a:lnTo>
                <a:lnTo>
                  <a:pt x="103086" y="131617"/>
                </a:lnTo>
                <a:lnTo>
                  <a:pt x="192125" y="3698"/>
                </a:lnTo>
                <a:lnTo>
                  <a:pt x="194613" y="0"/>
                </a:lnTo>
                <a:lnTo>
                  <a:pt x="2680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6"/>
          <p:cNvSpPr/>
          <p:nvPr/>
        </p:nvSpPr>
        <p:spPr>
          <a:xfrm>
            <a:off x="543777" y="9396462"/>
            <a:ext cx="413384" cy="252095"/>
          </a:xfrm>
          <a:custGeom>
            <a:avLst/>
            <a:gdLst/>
            <a:ahLst/>
            <a:cxnLst/>
            <a:rect l="l" t="t" r="r" b="b"/>
            <a:pathLst>
              <a:path w="413384" h="252095" extrusionOk="0">
                <a:moveTo>
                  <a:pt x="405108" y="53048"/>
                </a:moveTo>
                <a:lnTo>
                  <a:pt x="398490" y="56539"/>
                </a:lnTo>
                <a:lnTo>
                  <a:pt x="378781" y="66989"/>
                </a:lnTo>
                <a:lnTo>
                  <a:pt x="358982" y="77248"/>
                </a:lnTo>
                <a:lnTo>
                  <a:pt x="339113" y="87355"/>
                </a:lnTo>
                <a:lnTo>
                  <a:pt x="319197" y="97353"/>
                </a:lnTo>
                <a:lnTo>
                  <a:pt x="272736" y="120474"/>
                </a:lnTo>
                <a:lnTo>
                  <a:pt x="226340" y="143772"/>
                </a:lnTo>
                <a:lnTo>
                  <a:pt x="180267" y="167677"/>
                </a:lnTo>
                <a:lnTo>
                  <a:pt x="134779" y="192618"/>
                </a:lnTo>
                <a:lnTo>
                  <a:pt x="90135" y="219027"/>
                </a:lnTo>
                <a:lnTo>
                  <a:pt x="46596" y="247333"/>
                </a:lnTo>
                <a:lnTo>
                  <a:pt x="35516" y="251750"/>
                </a:lnTo>
                <a:lnTo>
                  <a:pt x="23923" y="251172"/>
                </a:lnTo>
                <a:lnTo>
                  <a:pt x="13173" y="246327"/>
                </a:lnTo>
                <a:lnTo>
                  <a:pt x="4618" y="237943"/>
                </a:lnTo>
                <a:lnTo>
                  <a:pt x="0" y="226839"/>
                </a:lnTo>
                <a:lnTo>
                  <a:pt x="393" y="215156"/>
                </a:lnTo>
                <a:lnTo>
                  <a:pt x="31709" y="183699"/>
                </a:lnTo>
                <a:lnTo>
                  <a:pt x="69239" y="160062"/>
                </a:lnTo>
                <a:lnTo>
                  <a:pt x="133665" y="123341"/>
                </a:lnTo>
                <a:lnTo>
                  <a:pt x="179659" y="99185"/>
                </a:lnTo>
                <a:lnTo>
                  <a:pt x="226055" y="75789"/>
                </a:lnTo>
                <a:lnTo>
                  <a:pt x="272591" y="52677"/>
                </a:lnTo>
                <a:lnTo>
                  <a:pt x="319004" y="29370"/>
                </a:lnTo>
                <a:lnTo>
                  <a:pt x="365035" y="5391"/>
                </a:lnTo>
                <a:lnTo>
                  <a:pt x="372260" y="1490"/>
                </a:lnTo>
                <a:lnTo>
                  <a:pt x="379387" y="0"/>
                </a:lnTo>
                <a:lnTo>
                  <a:pt x="387518" y="1308"/>
                </a:lnTo>
                <a:lnTo>
                  <a:pt x="395708" y="2550"/>
                </a:lnTo>
                <a:lnTo>
                  <a:pt x="402465" y="8105"/>
                </a:lnTo>
                <a:lnTo>
                  <a:pt x="407132" y="14648"/>
                </a:lnTo>
                <a:lnTo>
                  <a:pt x="411514" y="20700"/>
                </a:lnTo>
                <a:lnTo>
                  <a:pt x="412873" y="30002"/>
                </a:lnTo>
                <a:lnTo>
                  <a:pt x="410247" y="44312"/>
                </a:lnTo>
                <a:lnTo>
                  <a:pt x="405108" y="530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59505" y="7961452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>
            <a:off x="10796952" y="9470704"/>
            <a:ext cx="360680" cy="327025"/>
          </a:xfrm>
          <a:custGeom>
            <a:avLst/>
            <a:gdLst/>
            <a:ahLst/>
            <a:cxnLst/>
            <a:rect l="l" t="t" r="r" b="b"/>
            <a:pathLst>
              <a:path w="360679" h="327025" extrusionOk="0">
                <a:moveTo>
                  <a:pt x="3024" y="279396"/>
                </a:moveTo>
                <a:lnTo>
                  <a:pt x="8678" y="274495"/>
                </a:lnTo>
                <a:lnTo>
                  <a:pt x="25505" y="259848"/>
                </a:lnTo>
                <a:lnTo>
                  <a:pt x="42462" y="245367"/>
                </a:lnTo>
                <a:lnTo>
                  <a:pt x="59521" y="231018"/>
                </a:lnTo>
                <a:lnTo>
                  <a:pt x="76652" y="216765"/>
                </a:lnTo>
                <a:lnTo>
                  <a:pt x="116659" y="183710"/>
                </a:lnTo>
                <a:lnTo>
                  <a:pt x="156565" y="150499"/>
                </a:lnTo>
                <a:lnTo>
                  <a:pt x="196017" y="116770"/>
                </a:lnTo>
                <a:lnTo>
                  <a:pt x="234665" y="82164"/>
                </a:lnTo>
                <a:lnTo>
                  <a:pt x="272158" y="46321"/>
                </a:lnTo>
                <a:lnTo>
                  <a:pt x="308145" y="8880"/>
                </a:lnTo>
                <a:lnTo>
                  <a:pt x="317935" y="2065"/>
                </a:lnTo>
                <a:lnTo>
                  <a:pt x="358174" y="18274"/>
                </a:lnTo>
                <a:lnTo>
                  <a:pt x="360440" y="29742"/>
                </a:lnTo>
                <a:lnTo>
                  <a:pt x="358325" y="41302"/>
                </a:lnTo>
                <a:lnTo>
                  <a:pt x="321627" y="83376"/>
                </a:lnTo>
                <a:lnTo>
                  <a:pt x="289852" y="114371"/>
                </a:lnTo>
                <a:lnTo>
                  <a:pt x="251458" y="149384"/>
                </a:lnTo>
                <a:lnTo>
                  <a:pt x="212139" y="183341"/>
                </a:lnTo>
                <a:lnTo>
                  <a:pt x="172257" y="216647"/>
                </a:lnTo>
                <a:lnTo>
                  <a:pt x="132174" y="249709"/>
                </a:lnTo>
                <a:lnTo>
                  <a:pt x="92254" y="282933"/>
                </a:lnTo>
                <a:lnTo>
                  <a:pt x="52859" y="316725"/>
                </a:lnTo>
                <a:lnTo>
                  <a:pt x="46707" y="322162"/>
                </a:lnTo>
                <a:lnTo>
                  <a:pt x="40103" y="325230"/>
                </a:lnTo>
                <a:lnTo>
                  <a:pt x="31887" y="325799"/>
                </a:lnTo>
                <a:lnTo>
                  <a:pt x="23629" y="326446"/>
                </a:lnTo>
                <a:lnTo>
                  <a:pt x="15788" y="322569"/>
                </a:lnTo>
                <a:lnTo>
                  <a:pt x="9760" y="317254"/>
                </a:lnTo>
                <a:lnTo>
                  <a:pt x="4120" y="312354"/>
                </a:lnTo>
                <a:lnTo>
                  <a:pt x="687" y="303602"/>
                </a:lnTo>
                <a:lnTo>
                  <a:pt x="0" y="289070"/>
                </a:lnTo>
                <a:lnTo>
                  <a:pt x="3024" y="2793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99" name="Google Shape;199;p6" descr="Afbeelding met kleding, persoon, vrouw, person&#10;&#10;Automatisch gegenereerde beschrijv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7161" y="3845781"/>
            <a:ext cx="5045866" cy="504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 descr="Afbeelding met Post-it-briefje, Papierprodcut, handschrift, overdekt&#10;&#10;Automatisch gegenereerde beschrijv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91378" y="3782184"/>
            <a:ext cx="4305244" cy="57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" descr="Afbeelding met kleding, persoon, glimlach, Menselijk gezicht&#10;&#10;Automatisch gegenereerde beschrijv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419581" y="3782184"/>
            <a:ext cx="40640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726142"/>
            <a:ext cx="4419599" cy="44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6705" y="726143"/>
            <a:ext cx="7172325" cy="717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3465" y="5143563"/>
            <a:ext cx="3630786" cy="4789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91040"/>
            <a:ext cx="133528" cy="25248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17080436" y="4737476"/>
            <a:ext cx="358775" cy="329565"/>
          </a:xfrm>
          <a:custGeom>
            <a:avLst/>
            <a:gdLst/>
            <a:ahLst/>
            <a:cxnLst/>
            <a:rect l="l" t="t" r="r" b="b"/>
            <a:pathLst>
              <a:path w="358775" h="329564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66178" y="210271"/>
                </a:lnTo>
                <a:lnTo>
                  <a:pt x="305959" y="243558"/>
                </a:lnTo>
                <a:lnTo>
                  <a:pt x="347160" y="275171"/>
                </a:lnTo>
                <a:lnTo>
                  <a:pt x="355018" y="284145"/>
                </a:lnTo>
                <a:lnTo>
                  <a:pt x="358338" y="295267"/>
                </a:lnTo>
                <a:lnTo>
                  <a:pt x="357353" y="307018"/>
                </a:lnTo>
                <a:lnTo>
                  <a:pt x="352301" y="317878"/>
                </a:lnTo>
                <a:lnTo>
                  <a:pt x="343372" y="325934"/>
                </a:lnTo>
                <a:lnTo>
                  <a:pt x="332226" y="329458"/>
                </a:lnTo>
                <a:lnTo>
                  <a:pt x="320503" y="328637"/>
                </a:lnTo>
                <a:lnTo>
                  <a:pt x="274619" y="296832"/>
                </a:lnTo>
                <a:lnTo>
                  <a:pt x="240290" y="268690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8"/>
          <p:cNvSpPr/>
          <p:nvPr/>
        </p:nvSpPr>
        <p:spPr>
          <a:xfrm>
            <a:off x="11942126" y="694993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8"/>
          <p:cNvSpPr/>
          <p:nvPr/>
        </p:nvSpPr>
        <p:spPr>
          <a:xfrm>
            <a:off x="15761754" y="10154964"/>
            <a:ext cx="453390" cy="132080"/>
          </a:xfrm>
          <a:custGeom>
            <a:avLst/>
            <a:gdLst/>
            <a:ahLst/>
            <a:cxnLst/>
            <a:rect l="l" t="t" r="r" b="b"/>
            <a:pathLst>
              <a:path w="453390" h="132079" extrusionOk="0">
                <a:moveTo>
                  <a:pt x="441002" y="132034"/>
                </a:moveTo>
                <a:lnTo>
                  <a:pt x="389591" y="132034"/>
                </a:lnTo>
                <a:lnTo>
                  <a:pt x="375436" y="128966"/>
                </a:lnTo>
                <a:lnTo>
                  <a:pt x="230841" y="95623"/>
                </a:lnTo>
                <a:lnTo>
                  <a:pt x="180109" y="84656"/>
                </a:lnTo>
                <a:lnTo>
                  <a:pt x="129165" y="74861"/>
                </a:lnTo>
                <a:lnTo>
                  <a:pt x="77936" y="66733"/>
                </a:lnTo>
                <a:lnTo>
                  <a:pt x="26347" y="60772"/>
                </a:lnTo>
                <a:lnTo>
                  <a:pt x="14995" y="57109"/>
                </a:lnTo>
                <a:lnTo>
                  <a:pt x="6434" y="49271"/>
                </a:lnTo>
                <a:lnTo>
                  <a:pt x="1243" y="38683"/>
                </a:lnTo>
                <a:lnTo>
                  <a:pt x="0" y="26769"/>
                </a:lnTo>
                <a:lnTo>
                  <a:pt x="3523" y="15271"/>
                </a:lnTo>
                <a:lnTo>
                  <a:pt x="11277" y="6523"/>
                </a:lnTo>
                <a:lnTo>
                  <a:pt x="21756" y="1205"/>
                </a:lnTo>
                <a:lnTo>
                  <a:pt x="33458" y="0"/>
                </a:lnTo>
                <a:lnTo>
                  <a:pt x="55459" y="2262"/>
                </a:lnTo>
                <a:lnTo>
                  <a:pt x="99441" y="7987"/>
                </a:lnTo>
                <a:lnTo>
                  <a:pt x="172484" y="20787"/>
                </a:lnTo>
                <a:lnTo>
                  <a:pt x="223318" y="31510"/>
                </a:lnTo>
                <a:lnTo>
                  <a:pt x="375174" y="66594"/>
                </a:lnTo>
                <a:lnTo>
                  <a:pt x="425922" y="77477"/>
                </a:lnTo>
                <a:lnTo>
                  <a:pt x="433975" y="79079"/>
                </a:lnTo>
                <a:lnTo>
                  <a:pt x="440416" y="82476"/>
                </a:lnTo>
                <a:lnTo>
                  <a:pt x="445844" y="88669"/>
                </a:lnTo>
                <a:lnTo>
                  <a:pt x="451361" y="94849"/>
                </a:lnTo>
                <a:lnTo>
                  <a:pt x="453023" y="103436"/>
                </a:lnTo>
                <a:lnTo>
                  <a:pt x="452445" y="111453"/>
                </a:lnTo>
                <a:lnTo>
                  <a:pt x="451961" y="118908"/>
                </a:lnTo>
                <a:lnTo>
                  <a:pt x="447077" y="126940"/>
                </a:lnTo>
                <a:lnTo>
                  <a:pt x="441002" y="132034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8"/>
          <p:cNvSpPr/>
          <p:nvPr/>
        </p:nvSpPr>
        <p:spPr>
          <a:xfrm>
            <a:off x="4385569" y="9911311"/>
            <a:ext cx="253365" cy="375920"/>
          </a:xfrm>
          <a:custGeom>
            <a:avLst/>
            <a:gdLst/>
            <a:ahLst/>
            <a:cxnLst/>
            <a:rect l="l" t="t" r="r" b="b"/>
            <a:pathLst>
              <a:path w="253364" h="375920" extrusionOk="0">
                <a:moveTo>
                  <a:pt x="252867" y="37330"/>
                </a:moveTo>
                <a:lnTo>
                  <a:pt x="249200" y="43852"/>
                </a:lnTo>
                <a:lnTo>
                  <a:pt x="238307" y="63320"/>
                </a:lnTo>
                <a:lnTo>
                  <a:pt x="227235" y="82676"/>
                </a:lnTo>
                <a:lnTo>
                  <a:pt x="216022" y="101942"/>
                </a:lnTo>
                <a:lnTo>
                  <a:pt x="204710" y="121143"/>
                </a:lnTo>
                <a:lnTo>
                  <a:pt x="178212" y="165764"/>
                </a:lnTo>
                <a:lnTo>
                  <a:pt x="151863" y="210499"/>
                </a:lnTo>
                <a:lnTo>
                  <a:pt x="126116" y="255567"/>
                </a:lnTo>
                <a:lnTo>
                  <a:pt x="101422" y="301190"/>
                </a:lnTo>
                <a:lnTo>
                  <a:pt x="78233" y="347587"/>
                </a:lnTo>
                <a:lnTo>
                  <a:pt x="65644" y="375687"/>
                </a:lnTo>
                <a:lnTo>
                  <a:pt x="0" y="375687"/>
                </a:lnTo>
                <a:lnTo>
                  <a:pt x="19157" y="329411"/>
                </a:lnTo>
                <a:lnTo>
                  <a:pt x="38601" y="289507"/>
                </a:lnTo>
                <a:lnTo>
                  <a:pt x="62918" y="243588"/>
                </a:lnTo>
                <a:lnTo>
                  <a:pt x="88464" y="198349"/>
                </a:lnTo>
                <a:lnTo>
                  <a:pt x="114759" y="153533"/>
                </a:lnTo>
                <a:lnTo>
                  <a:pt x="141325" y="108879"/>
                </a:lnTo>
                <a:lnTo>
                  <a:pt x="167683" y="64128"/>
                </a:lnTo>
                <a:lnTo>
                  <a:pt x="193355" y="19019"/>
                </a:lnTo>
                <a:lnTo>
                  <a:pt x="197310" y="11824"/>
                </a:lnTo>
                <a:lnTo>
                  <a:pt x="202490" y="6707"/>
                </a:lnTo>
                <a:lnTo>
                  <a:pt x="210031" y="3397"/>
                </a:lnTo>
                <a:lnTo>
                  <a:pt x="217586" y="0"/>
                </a:lnTo>
                <a:lnTo>
                  <a:pt x="226275" y="1002"/>
                </a:lnTo>
                <a:lnTo>
                  <a:pt x="233745" y="3969"/>
                </a:lnTo>
                <a:lnTo>
                  <a:pt x="240708" y="6678"/>
                </a:lnTo>
                <a:lnTo>
                  <a:pt x="246894" y="13756"/>
                </a:lnTo>
                <a:lnTo>
                  <a:pt x="252448" y="27203"/>
                </a:lnTo>
                <a:lnTo>
                  <a:pt x="252867" y="3733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718" y="3"/>
            <a:ext cx="231300" cy="24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00073" y="4"/>
            <a:ext cx="205593" cy="2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/>
          <p:nvPr/>
        </p:nvSpPr>
        <p:spPr>
          <a:xfrm>
            <a:off x="928569" y="7901020"/>
            <a:ext cx="413384" cy="252095"/>
          </a:xfrm>
          <a:custGeom>
            <a:avLst/>
            <a:gdLst/>
            <a:ahLst/>
            <a:cxnLst/>
            <a:rect l="l" t="t" r="r" b="b"/>
            <a:pathLst>
              <a:path w="413384" h="252095" extrusionOk="0">
                <a:moveTo>
                  <a:pt x="405108" y="53048"/>
                </a:moveTo>
                <a:lnTo>
                  <a:pt x="398490" y="56539"/>
                </a:lnTo>
                <a:lnTo>
                  <a:pt x="378781" y="66989"/>
                </a:lnTo>
                <a:lnTo>
                  <a:pt x="358982" y="77248"/>
                </a:lnTo>
                <a:lnTo>
                  <a:pt x="339113" y="87355"/>
                </a:lnTo>
                <a:lnTo>
                  <a:pt x="319197" y="97353"/>
                </a:lnTo>
                <a:lnTo>
                  <a:pt x="272736" y="120474"/>
                </a:lnTo>
                <a:lnTo>
                  <a:pt x="226340" y="143772"/>
                </a:lnTo>
                <a:lnTo>
                  <a:pt x="180267" y="167677"/>
                </a:lnTo>
                <a:lnTo>
                  <a:pt x="134779" y="192618"/>
                </a:lnTo>
                <a:lnTo>
                  <a:pt x="90135" y="219027"/>
                </a:lnTo>
                <a:lnTo>
                  <a:pt x="46596" y="247333"/>
                </a:lnTo>
                <a:lnTo>
                  <a:pt x="35516" y="251750"/>
                </a:lnTo>
                <a:lnTo>
                  <a:pt x="23923" y="251172"/>
                </a:lnTo>
                <a:lnTo>
                  <a:pt x="13173" y="246327"/>
                </a:lnTo>
                <a:lnTo>
                  <a:pt x="4618" y="237943"/>
                </a:lnTo>
                <a:lnTo>
                  <a:pt x="0" y="226839"/>
                </a:lnTo>
                <a:lnTo>
                  <a:pt x="393" y="215156"/>
                </a:lnTo>
                <a:lnTo>
                  <a:pt x="31709" y="183699"/>
                </a:lnTo>
                <a:lnTo>
                  <a:pt x="69239" y="160062"/>
                </a:lnTo>
                <a:lnTo>
                  <a:pt x="133665" y="123341"/>
                </a:lnTo>
                <a:lnTo>
                  <a:pt x="179659" y="99185"/>
                </a:lnTo>
                <a:lnTo>
                  <a:pt x="226055" y="75789"/>
                </a:lnTo>
                <a:lnTo>
                  <a:pt x="272591" y="52677"/>
                </a:lnTo>
                <a:lnTo>
                  <a:pt x="319004" y="29370"/>
                </a:lnTo>
                <a:lnTo>
                  <a:pt x="365035" y="5391"/>
                </a:lnTo>
                <a:lnTo>
                  <a:pt x="372260" y="1490"/>
                </a:lnTo>
                <a:lnTo>
                  <a:pt x="379387" y="0"/>
                </a:lnTo>
                <a:lnTo>
                  <a:pt x="387518" y="1308"/>
                </a:lnTo>
                <a:lnTo>
                  <a:pt x="395708" y="2550"/>
                </a:lnTo>
                <a:lnTo>
                  <a:pt x="402465" y="8105"/>
                </a:lnTo>
                <a:lnTo>
                  <a:pt x="407132" y="14648"/>
                </a:lnTo>
                <a:lnTo>
                  <a:pt x="411514" y="20700"/>
                </a:lnTo>
                <a:lnTo>
                  <a:pt x="412873" y="30002"/>
                </a:lnTo>
                <a:lnTo>
                  <a:pt x="410247" y="44312"/>
                </a:lnTo>
                <a:lnTo>
                  <a:pt x="405108" y="53048"/>
                </a:lnTo>
                <a:close/>
              </a:path>
            </a:pathLst>
          </a:custGeom>
          <a:solidFill>
            <a:srgbClr val="F1E9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59503" y="6924909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/>
          <p:nvPr/>
        </p:nvSpPr>
        <p:spPr>
          <a:xfrm>
            <a:off x="9253397" y="9339087"/>
            <a:ext cx="360680" cy="327025"/>
          </a:xfrm>
          <a:custGeom>
            <a:avLst/>
            <a:gdLst/>
            <a:ahLst/>
            <a:cxnLst/>
            <a:rect l="l" t="t" r="r" b="b"/>
            <a:pathLst>
              <a:path w="360679" h="327025" extrusionOk="0">
                <a:moveTo>
                  <a:pt x="3024" y="279396"/>
                </a:moveTo>
                <a:lnTo>
                  <a:pt x="8678" y="274495"/>
                </a:lnTo>
                <a:lnTo>
                  <a:pt x="25505" y="259848"/>
                </a:lnTo>
                <a:lnTo>
                  <a:pt x="42462" y="245367"/>
                </a:lnTo>
                <a:lnTo>
                  <a:pt x="59521" y="231018"/>
                </a:lnTo>
                <a:lnTo>
                  <a:pt x="76652" y="216765"/>
                </a:lnTo>
                <a:lnTo>
                  <a:pt x="116659" y="183710"/>
                </a:lnTo>
                <a:lnTo>
                  <a:pt x="156565" y="150499"/>
                </a:lnTo>
                <a:lnTo>
                  <a:pt x="196017" y="116770"/>
                </a:lnTo>
                <a:lnTo>
                  <a:pt x="234665" y="82164"/>
                </a:lnTo>
                <a:lnTo>
                  <a:pt x="272158" y="46321"/>
                </a:lnTo>
                <a:lnTo>
                  <a:pt x="308145" y="8880"/>
                </a:lnTo>
                <a:lnTo>
                  <a:pt x="317935" y="2065"/>
                </a:lnTo>
                <a:lnTo>
                  <a:pt x="358174" y="18274"/>
                </a:lnTo>
                <a:lnTo>
                  <a:pt x="360440" y="29742"/>
                </a:lnTo>
                <a:lnTo>
                  <a:pt x="358325" y="41302"/>
                </a:lnTo>
                <a:lnTo>
                  <a:pt x="321627" y="83376"/>
                </a:lnTo>
                <a:lnTo>
                  <a:pt x="289852" y="114371"/>
                </a:lnTo>
                <a:lnTo>
                  <a:pt x="251458" y="149384"/>
                </a:lnTo>
                <a:lnTo>
                  <a:pt x="212139" y="183341"/>
                </a:lnTo>
                <a:lnTo>
                  <a:pt x="172257" y="216647"/>
                </a:lnTo>
                <a:lnTo>
                  <a:pt x="132174" y="249709"/>
                </a:lnTo>
                <a:lnTo>
                  <a:pt x="92254" y="282933"/>
                </a:lnTo>
                <a:lnTo>
                  <a:pt x="52859" y="316725"/>
                </a:lnTo>
                <a:lnTo>
                  <a:pt x="46707" y="322162"/>
                </a:lnTo>
                <a:lnTo>
                  <a:pt x="40103" y="325230"/>
                </a:lnTo>
                <a:lnTo>
                  <a:pt x="31887" y="325799"/>
                </a:lnTo>
                <a:lnTo>
                  <a:pt x="23629" y="326446"/>
                </a:lnTo>
                <a:lnTo>
                  <a:pt x="15788" y="322569"/>
                </a:lnTo>
                <a:lnTo>
                  <a:pt x="9760" y="317254"/>
                </a:lnTo>
                <a:lnTo>
                  <a:pt x="4120" y="312354"/>
                </a:lnTo>
                <a:lnTo>
                  <a:pt x="687" y="303602"/>
                </a:lnTo>
                <a:lnTo>
                  <a:pt x="0" y="289070"/>
                </a:lnTo>
                <a:lnTo>
                  <a:pt x="3024" y="279396"/>
                </a:lnTo>
                <a:close/>
              </a:path>
            </a:pathLst>
          </a:custGeom>
          <a:solidFill>
            <a:srgbClr val="F1E9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23" name="Google Shape;223;p8" descr="Afbeelding met tekst, gras, buitenshuis, kleding&#10;&#10;Automatisch gegenereerde beschrijv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8800" y="390598"/>
            <a:ext cx="5040000" cy="5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 descr="Afbeelding met tekst, kleding, poster, schermopname&#10;&#10;Automatisch gegenereerde beschrijv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33737" y="390598"/>
            <a:ext cx="5040000" cy="5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 descr="Afbeelding met kleding, overdekt, person, Menselijk gezicht&#10;&#10;Automatisch gegenereerde beschrijv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4554" y="4737476"/>
            <a:ext cx="5040000" cy="5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 descr="Afbeelding met kleding, persoon, vrouw, overdekt&#10;&#10;Automatisch gegenereerde beschrijvi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649230" y="4834489"/>
            <a:ext cx="504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91040"/>
            <a:ext cx="133528" cy="25248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/>
          <p:nvPr/>
        </p:nvSpPr>
        <p:spPr>
          <a:xfrm>
            <a:off x="17080436" y="4737476"/>
            <a:ext cx="358775" cy="329565"/>
          </a:xfrm>
          <a:custGeom>
            <a:avLst/>
            <a:gdLst/>
            <a:ahLst/>
            <a:cxnLst/>
            <a:rect l="l" t="t" r="r" b="b"/>
            <a:pathLst>
              <a:path w="358775" h="329564" extrusionOk="0">
                <a:moveTo>
                  <a:pt x="44475" y="1933"/>
                </a:moveTo>
                <a:lnTo>
                  <a:pt x="49972" y="7008"/>
                </a:lnTo>
                <a:lnTo>
                  <a:pt x="66395" y="22107"/>
                </a:lnTo>
                <a:lnTo>
                  <a:pt x="82667" y="37353"/>
                </a:lnTo>
                <a:lnTo>
                  <a:pt x="98820" y="52715"/>
                </a:lnTo>
                <a:lnTo>
                  <a:pt x="114885" y="68160"/>
                </a:lnTo>
                <a:lnTo>
                  <a:pt x="152172" y="104256"/>
                </a:lnTo>
                <a:lnTo>
                  <a:pt x="189604" y="140232"/>
                </a:lnTo>
                <a:lnTo>
                  <a:pt x="227500" y="175700"/>
                </a:lnTo>
                <a:lnTo>
                  <a:pt x="266178" y="210271"/>
                </a:lnTo>
                <a:lnTo>
                  <a:pt x="305959" y="243558"/>
                </a:lnTo>
                <a:lnTo>
                  <a:pt x="347160" y="275171"/>
                </a:lnTo>
                <a:lnTo>
                  <a:pt x="355018" y="284145"/>
                </a:lnTo>
                <a:lnTo>
                  <a:pt x="358338" y="295267"/>
                </a:lnTo>
                <a:lnTo>
                  <a:pt x="357353" y="307018"/>
                </a:lnTo>
                <a:lnTo>
                  <a:pt x="352301" y="317878"/>
                </a:lnTo>
                <a:lnTo>
                  <a:pt x="343372" y="325934"/>
                </a:lnTo>
                <a:lnTo>
                  <a:pt x="332226" y="329458"/>
                </a:lnTo>
                <a:lnTo>
                  <a:pt x="320503" y="328637"/>
                </a:lnTo>
                <a:lnTo>
                  <a:pt x="274619" y="296832"/>
                </a:lnTo>
                <a:lnTo>
                  <a:pt x="240290" y="268690"/>
                </a:lnTo>
                <a:lnTo>
                  <a:pt x="201236" y="234416"/>
                </a:lnTo>
                <a:lnTo>
                  <a:pt x="163128" y="199105"/>
                </a:lnTo>
                <a:lnTo>
                  <a:pt x="125604" y="163162"/>
                </a:lnTo>
                <a:lnTo>
                  <a:pt x="88301" y="126993"/>
                </a:lnTo>
                <a:lnTo>
                  <a:pt x="50855" y="91004"/>
                </a:lnTo>
                <a:lnTo>
                  <a:pt x="12903" y="55600"/>
                </a:lnTo>
                <a:lnTo>
                  <a:pt x="6816" y="50088"/>
                </a:lnTo>
                <a:lnTo>
                  <a:pt x="3035" y="43866"/>
                </a:lnTo>
                <a:lnTo>
                  <a:pt x="1558" y="35764"/>
                </a:lnTo>
                <a:lnTo>
                  <a:pt x="0" y="27628"/>
                </a:lnTo>
                <a:lnTo>
                  <a:pt x="2984" y="19406"/>
                </a:lnTo>
                <a:lnTo>
                  <a:pt x="7597" y="12825"/>
                </a:lnTo>
                <a:lnTo>
                  <a:pt x="11842" y="6677"/>
                </a:lnTo>
                <a:lnTo>
                  <a:pt x="20159" y="2294"/>
                </a:lnTo>
                <a:lnTo>
                  <a:pt x="34525" y="0"/>
                </a:lnTo>
                <a:lnTo>
                  <a:pt x="44475" y="1933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9"/>
          <p:cNvSpPr/>
          <p:nvPr/>
        </p:nvSpPr>
        <p:spPr>
          <a:xfrm>
            <a:off x="11942126" y="694993"/>
            <a:ext cx="446405" cy="168275"/>
          </a:xfrm>
          <a:custGeom>
            <a:avLst/>
            <a:gdLst/>
            <a:ahLst/>
            <a:cxnLst/>
            <a:rect l="l" t="t" r="r" b="b"/>
            <a:pathLst>
              <a:path w="446404" h="168275" extrusionOk="0">
                <a:moveTo>
                  <a:pt x="417154" y="167680"/>
                </a:moveTo>
                <a:lnTo>
                  <a:pt x="409959" y="165626"/>
                </a:lnTo>
                <a:lnTo>
                  <a:pt x="388496" y="159545"/>
                </a:lnTo>
                <a:lnTo>
                  <a:pt x="367100" y="153264"/>
                </a:lnTo>
                <a:lnTo>
                  <a:pt x="345758" y="146826"/>
                </a:lnTo>
                <a:lnTo>
                  <a:pt x="324458" y="140274"/>
                </a:lnTo>
                <a:lnTo>
                  <a:pt x="274908" y="124848"/>
                </a:lnTo>
                <a:lnTo>
                  <a:pt x="225282" y="109592"/>
                </a:lnTo>
                <a:lnTo>
                  <a:pt x="175471" y="95000"/>
                </a:lnTo>
                <a:lnTo>
                  <a:pt x="125365" y="81560"/>
                </a:lnTo>
                <a:lnTo>
                  <a:pt x="74855" y="69764"/>
                </a:lnTo>
                <a:lnTo>
                  <a:pt x="23829" y="60102"/>
                </a:lnTo>
                <a:lnTo>
                  <a:pt x="12771" y="55630"/>
                </a:lnTo>
                <a:lnTo>
                  <a:pt x="4797" y="47196"/>
                </a:lnTo>
                <a:lnTo>
                  <a:pt x="382" y="36262"/>
                </a:lnTo>
                <a:lnTo>
                  <a:pt x="0" y="24290"/>
                </a:lnTo>
                <a:lnTo>
                  <a:pt x="4342" y="13075"/>
                </a:lnTo>
                <a:lnTo>
                  <a:pt x="12706" y="4908"/>
                </a:lnTo>
                <a:lnTo>
                  <a:pt x="23541" y="359"/>
                </a:lnTo>
                <a:lnTo>
                  <a:pt x="35299" y="0"/>
                </a:lnTo>
                <a:lnTo>
                  <a:pt x="57080" y="3841"/>
                </a:lnTo>
                <a:lnTo>
                  <a:pt x="100536" y="12719"/>
                </a:lnTo>
                <a:lnTo>
                  <a:pt x="172467" y="30747"/>
                </a:lnTo>
                <a:lnTo>
                  <a:pt x="222396" y="45104"/>
                </a:lnTo>
                <a:lnTo>
                  <a:pt x="272089" y="60288"/>
                </a:lnTo>
                <a:lnTo>
                  <a:pt x="321687" y="75774"/>
                </a:lnTo>
                <a:lnTo>
                  <a:pt x="371331" y="91034"/>
                </a:lnTo>
                <a:lnTo>
                  <a:pt x="421163" y="105545"/>
                </a:lnTo>
                <a:lnTo>
                  <a:pt x="429080" y="107723"/>
                </a:lnTo>
                <a:lnTo>
                  <a:pt x="435259" y="111575"/>
                </a:lnTo>
                <a:lnTo>
                  <a:pt x="440227" y="118143"/>
                </a:lnTo>
                <a:lnTo>
                  <a:pt x="445284" y="124704"/>
                </a:lnTo>
                <a:lnTo>
                  <a:pt x="446324" y="133389"/>
                </a:lnTo>
                <a:lnTo>
                  <a:pt x="445170" y="141343"/>
                </a:lnTo>
                <a:lnTo>
                  <a:pt x="444151" y="148744"/>
                </a:lnTo>
                <a:lnTo>
                  <a:pt x="438700" y="156403"/>
                </a:lnTo>
                <a:lnTo>
                  <a:pt x="426908" y="164924"/>
                </a:lnTo>
                <a:lnTo>
                  <a:pt x="417154" y="16768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9"/>
          <p:cNvSpPr/>
          <p:nvPr/>
        </p:nvSpPr>
        <p:spPr>
          <a:xfrm>
            <a:off x="15761754" y="10154964"/>
            <a:ext cx="453390" cy="132080"/>
          </a:xfrm>
          <a:custGeom>
            <a:avLst/>
            <a:gdLst/>
            <a:ahLst/>
            <a:cxnLst/>
            <a:rect l="l" t="t" r="r" b="b"/>
            <a:pathLst>
              <a:path w="453390" h="132079" extrusionOk="0">
                <a:moveTo>
                  <a:pt x="441002" y="132034"/>
                </a:moveTo>
                <a:lnTo>
                  <a:pt x="389591" y="132034"/>
                </a:lnTo>
                <a:lnTo>
                  <a:pt x="375436" y="128966"/>
                </a:lnTo>
                <a:lnTo>
                  <a:pt x="230841" y="95623"/>
                </a:lnTo>
                <a:lnTo>
                  <a:pt x="180109" y="84656"/>
                </a:lnTo>
                <a:lnTo>
                  <a:pt x="129165" y="74861"/>
                </a:lnTo>
                <a:lnTo>
                  <a:pt x="77936" y="66733"/>
                </a:lnTo>
                <a:lnTo>
                  <a:pt x="26347" y="60772"/>
                </a:lnTo>
                <a:lnTo>
                  <a:pt x="14995" y="57109"/>
                </a:lnTo>
                <a:lnTo>
                  <a:pt x="6434" y="49271"/>
                </a:lnTo>
                <a:lnTo>
                  <a:pt x="1243" y="38683"/>
                </a:lnTo>
                <a:lnTo>
                  <a:pt x="0" y="26769"/>
                </a:lnTo>
                <a:lnTo>
                  <a:pt x="3523" y="15271"/>
                </a:lnTo>
                <a:lnTo>
                  <a:pt x="11277" y="6523"/>
                </a:lnTo>
                <a:lnTo>
                  <a:pt x="21756" y="1205"/>
                </a:lnTo>
                <a:lnTo>
                  <a:pt x="33458" y="0"/>
                </a:lnTo>
                <a:lnTo>
                  <a:pt x="55459" y="2262"/>
                </a:lnTo>
                <a:lnTo>
                  <a:pt x="99441" y="7987"/>
                </a:lnTo>
                <a:lnTo>
                  <a:pt x="172484" y="20787"/>
                </a:lnTo>
                <a:lnTo>
                  <a:pt x="223318" y="31510"/>
                </a:lnTo>
                <a:lnTo>
                  <a:pt x="375174" y="66594"/>
                </a:lnTo>
                <a:lnTo>
                  <a:pt x="425922" y="77477"/>
                </a:lnTo>
                <a:lnTo>
                  <a:pt x="433975" y="79079"/>
                </a:lnTo>
                <a:lnTo>
                  <a:pt x="440416" y="82476"/>
                </a:lnTo>
                <a:lnTo>
                  <a:pt x="445844" y="88669"/>
                </a:lnTo>
                <a:lnTo>
                  <a:pt x="451361" y="94849"/>
                </a:lnTo>
                <a:lnTo>
                  <a:pt x="453023" y="103436"/>
                </a:lnTo>
                <a:lnTo>
                  <a:pt x="452445" y="111453"/>
                </a:lnTo>
                <a:lnTo>
                  <a:pt x="451961" y="118908"/>
                </a:lnTo>
                <a:lnTo>
                  <a:pt x="447077" y="126940"/>
                </a:lnTo>
                <a:lnTo>
                  <a:pt x="441002" y="132034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9"/>
          <p:cNvSpPr/>
          <p:nvPr/>
        </p:nvSpPr>
        <p:spPr>
          <a:xfrm>
            <a:off x="4385569" y="9911311"/>
            <a:ext cx="253365" cy="375920"/>
          </a:xfrm>
          <a:custGeom>
            <a:avLst/>
            <a:gdLst/>
            <a:ahLst/>
            <a:cxnLst/>
            <a:rect l="l" t="t" r="r" b="b"/>
            <a:pathLst>
              <a:path w="253364" h="375920" extrusionOk="0">
                <a:moveTo>
                  <a:pt x="252867" y="37330"/>
                </a:moveTo>
                <a:lnTo>
                  <a:pt x="249200" y="43852"/>
                </a:lnTo>
                <a:lnTo>
                  <a:pt x="238307" y="63320"/>
                </a:lnTo>
                <a:lnTo>
                  <a:pt x="227235" y="82676"/>
                </a:lnTo>
                <a:lnTo>
                  <a:pt x="216022" y="101942"/>
                </a:lnTo>
                <a:lnTo>
                  <a:pt x="204710" y="121143"/>
                </a:lnTo>
                <a:lnTo>
                  <a:pt x="178212" y="165764"/>
                </a:lnTo>
                <a:lnTo>
                  <a:pt x="151863" y="210499"/>
                </a:lnTo>
                <a:lnTo>
                  <a:pt x="126116" y="255567"/>
                </a:lnTo>
                <a:lnTo>
                  <a:pt x="101422" y="301190"/>
                </a:lnTo>
                <a:lnTo>
                  <a:pt x="78233" y="347587"/>
                </a:lnTo>
                <a:lnTo>
                  <a:pt x="65644" y="375687"/>
                </a:lnTo>
                <a:lnTo>
                  <a:pt x="0" y="375687"/>
                </a:lnTo>
                <a:lnTo>
                  <a:pt x="19157" y="329411"/>
                </a:lnTo>
                <a:lnTo>
                  <a:pt x="38601" y="289507"/>
                </a:lnTo>
                <a:lnTo>
                  <a:pt x="62918" y="243588"/>
                </a:lnTo>
                <a:lnTo>
                  <a:pt x="88464" y="198349"/>
                </a:lnTo>
                <a:lnTo>
                  <a:pt x="114759" y="153533"/>
                </a:lnTo>
                <a:lnTo>
                  <a:pt x="141325" y="108879"/>
                </a:lnTo>
                <a:lnTo>
                  <a:pt x="167683" y="64128"/>
                </a:lnTo>
                <a:lnTo>
                  <a:pt x="193355" y="19019"/>
                </a:lnTo>
                <a:lnTo>
                  <a:pt x="197310" y="11824"/>
                </a:lnTo>
                <a:lnTo>
                  <a:pt x="202490" y="6707"/>
                </a:lnTo>
                <a:lnTo>
                  <a:pt x="210031" y="3397"/>
                </a:lnTo>
                <a:lnTo>
                  <a:pt x="217586" y="0"/>
                </a:lnTo>
                <a:lnTo>
                  <a:pt x="226275" y="1002"/>
                </a:lnTo>
                <a:lnTo>
                  <a:pt x="233745" y="3969"/>
                </a:lnTo>
                <a:lnTo>
                  <a:pt x="240708" y="6678"/>
                </a:lnTo>
                <a:lnTo>
                  <a:pt x="246894" y="13756"/>
                </a:lnTo>
                <a:lnTo>
                  <a:pt x="252448" y="27203"/>
                </a:lnTo>
                <a:lnTo>
                  <a:pt x="252867" y="37330"/>
                </a:lnTo>
                <a:close/>
              </a:path>
            </a:pathLst>
          </a:custGeom>
          <a:solidFill>
            <a:srgbClr val="0025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37" name="Google Shape;23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718" y="3"/>
            <a:ext cx="231300" cy="24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00073" y="4"/>
            <a:ext cx="205593" cy="2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/>
          <p:nvPr/>
        </p:nvSpPr>
        <p:spPr>
          <a:xfrm>
            <a:off x="928569" y="7901020"/>
            <a:ext cx="413384" cy="252095"/>
          </a:xfrm>
          <a:custGeom>
            <a:avLst/>
            <a:gdLst/>
            <a:ahLst/>
            <a:cxnLst/>
            <a:rect l="l" t="t" r="r" b="b"/>
            <a:pathLst>
              <a:path w="413384" h="252095" extrusionOk="0">
                <a:moveTo>
                  <a:pt x="405108" y="53048"/>
                </a:moveTo>
                <a:lnTo>
                  <a:pt x="398490" y="56539"/>
                </a:lnTo>
                <a:lnTo>
                  <a:pt x="378781" y="66989"/>
                </a:lnTo>
                <a:lnTo>
                  <a:pt x="358982" y="77248"/>
                </a:lnTo>
                <a:lnTo>
                  <a:pt x="339113" y="87355"/>
                </a:lnTo>
                <a:lnTo>
                  <a:pt x="319197" y="97353"/>
                </a:lnTo>
                <a:lnTo>
                  <a:pt x="272736" y="120474"/>
                </a:lnTo>
                <a:lnTo>
                  <a:pt x="226340" y="143772"/>
                </a:lnTo>
                <a:lnTo>
                  <a:pt x="180267" y="167677"/>
                </a:lnTo>
                <a:lnTo>
                  <a:pt x="134779" y="192618"/>
                </a:lnTo>
                <a:lnTo>
                  <a:pt x="90135" y="219027"/>
                </a:lnTo>
                <a:lnTo>
                  <a:pt x="46596" y="247333"/>
                </a:lnTo>
                <a:lnTo>
                  <a:pt x="35516" y="251750"/>
                </a:lnTo>
                <a:lnTo>
                  <a:pt x="23923" y="251172"/>
                </a:lnTo>
                <a:lnTo>
                  <a:pt x="13173" y="246327"/>
                </a:lnTo>
                <a:lnTo>
                  <a:pt x="4618" y="237943"/>
                </a:lnTo>
                <a:lnTo>
                  <a:pt x="0" y="226839"/>
                </a:lnTo>
                <a:lnTo>
                  <a:pt x="393" y="215156"/>
                </a:lnTo>
                <a:lnTo>
                  <a:pt x="31709" y="183699"/>
                </a:lnTo>
                <a:lnTo>
                  <a:pt x="69239" y="160062"/>
                </a:lnTo>
                <a:lnTo>
                  <a:pt x="133665" y="123341"/>
                </a:lnTo>
                <a:lnTo>
                  <a:pt x="179659" y="99185"/>
                </a:lnTo>
                <a:lnTo>
                  <a:pt x="226055" y="75789"/>
                </a:lnTo>
                <a:lnTo>
                  <a:pt x="272591" y="52677"/>
                </a:lnTo>
                <a:lnTo>
                  <a:pt x="319004" y="29370"/>
                </a:lnTo>
                <a:lnTo>
                  <a:pt x="365035" y="5391"/>
                </a:lnTo>
                <a:lnTo>
                  <a:pt x="372260" y="1490"/>
                </a:lnTo>
                <a:lnTo>
                  <a:pt x="379387" y="0"/>
                </a:lnTo>
                <a:lnTo>
                  <a:pt x="387518" y="1308"/>
                </a:lnTo>
                <a:lnTo>
                  <a:pt x="395708" y="2550"/>
                </a:lnTo>
                <a:lnTo>
                  <a:pt x="402465" y="8105"/>
                </a:lnTo>
                <a:lnTo>
                  <a:pt x="407132" y="14648"/>
                </a:lnTo>
                <a:lnTo>
                  <a:pt x="411514" y="20700"/>
                </a:lnTo>
                <a:lnTo>
                  <a:pt x="412873" y="30002"/>
                </a:lnTo>
                <a:lnTo>
                  <a:pt x="410247" y="44312"/>
                </a:lnTo>
                <a:lnTo>
                  <a:pt x="405108" y="53048"/>
                </a:lnTo>
                <a:close/>
              </a:path>
            </a:pathLst>
          </a:custGeom>
          <a:solidFill>
            <a:srgbClr val="F1E9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40" name="Google Shape;24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59503" y="6924909"/>
            <a:ext cx="228494" cy="8894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/>
          <p:nvPr/>
        </p:nvSpPr>
        <p:spPr>
          <a:xfrm>
            <a:off x="9253397" y="9339087"/>
            <a:ext cx="360680" cy="327025"/>
          </a:xfrm>
          <a:custGeom>
            <a:avLst/>
            <a:gdLst/>
            <a:ahLst/>
            <a:cxnLst/>
            <a:rect l="l" t="t" r="r" b="b"/>
            <a:pathLst>
              <a:path w="360679" h="327025" extrusionOk="0">
                <a:moveTo>
                  <a:pt x="3024" y="279396"/>
                </a:moveTo>
                <a:lnTo>
                  <a:pt x="8678" y="274495"/>
                </a:lnTo>
                <a:lnTo>
                  <a:pt x="25505" y="259848"/>
                </a:lnTo>
                <a:lnTo>
                  <a:pt x="42462" y="245367"/>
                </a:lnTo>
                <a:lnTo>
                  <a:pt x="59521" y="231018"/>
                </a:lnTo>
                <a:lnTo>
                  <a:pt x="76652" y="216765"/>
                </a:lnTo>
                <a:lnTo>
                  <a:pt x="116659" y="183710"/>
                </a:lnTo>
                <a:lnTo>
                  <a:pt x="156565" y="150499"/>
                </a:lnTo>
                <a:lnTo>
                  <a:pt x="196017" y="116770"/>
                </a:lnTo>
                <a:lnTo>
                  <a:pt x="234665" y="82164"/>
                </a:lnTo>
                <a:lnTo>
                  <a:pt x="272158" y="46321"/>
                </a:lnTo>
                <a:lnTo>
                  <a:pt x="308145" y="8880"/>
                </a:lnTo>
                <a:lnTo>
                  <a:pt x="317935" y="2065"/>
                </a:lnTo>
                <a:lnTo>
                  <a:pt x="358174" y="18274"/>
                </a:lnTo>
                <a:lnTo>
                  <a:pt x="360440" y="29742"/>
                </a:lnTo>
                <a:lnTo>
                  <a:pt x="358325" y="41302"/>
                </a:lnTo>
                <a:lnTo>
                  <a:pt x="321627" y="83376"/>
                </a:lnTo>
                <a:lnTo>
                  <a:pt x="289852" y="114371"/>
                </a:lnTo>
                <a:lnTo>
                  <a:pt x="251458" y="149384"/>
                </a:lnTo>
                <a:lnTo>
                  <a:pt x="212139" y="183341"/>
                </a:lnTo>
                <a:lnTo>
                  <a:pt x="172257" y="216647"/>
                </a:lnTo>
                <a:lnTo>
                  <a:pt x="132174" y="249709"/>
                </a:lnTo>
                <a:lnTo>
                  <a:pt x="92254" y="282933"/>
                </a:lnTo>
                <a:lnTo>
                  <a:pt x="52859" y="316725"/>
                </a:lnTo>
                <a:lnTo>
                  <a:pt x="46707" y="322162"/>
                </a:lnTo>
                <a:lnTo>
                  <a:pt x="40103" y="325230"/>
                </a:lnTo>
                <a:lnTo>
                  <a:pt x="31887" y="325799"/>
                </a:lnTo>
                <a:lnTo>
                  <a:pt x="23629" y="326446"/>
                </a:lnTo>
                <a:lnTo>
                  <a:pt x="15788" y="322569"/>
                </a:lnTo>
                <a:lnTo>
                  <a:pt x="9760" y="317254"/>
                </a:lnTo>
                <a:lnTo>
                  <a:pt x="4120" y="312354"/>
                </a:lnTo>
                <a:lnTo>
                  <a:pt x="687" y="303602"/>
                </a:lnTo>
                <a:lnTo>
                  <a:pt x="0" y="289070"/>
                </a:lnTo>
                <a:lnTo>
                  <a:pt x="3024" y="279396"/>
                </a:lnTo>
                <a:close/>
              </a:path>
            </a:pathLst>
          </a:custGeom>
          <a:solidFill>
            <a:srgbClr val="F1E9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42" name="Google Shape;242;p9" descr="Afbeelding met kleding, persoon, overdekt, muur&#10;&#10;Automatisch gegenereerde beschrijv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44779" y="1333500"/>
            <a:ext cx="5400000" cy="5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 descr="Afbeelding met kleding, hemel, vrouw, person&#10;&#10;Automatisch gegenereerde beschrijv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163" y="1143526"/>
            <a:ext cx="5400001" cy="54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 descr="Afbeelding met kleding, persoon, schoeisel, person&#10;&#10;Automatisch gegenereerde beschrijv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3397" y="3591040"/>
            <a:ext cx="5400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Macintosh PowerPoint</Application>
  <PresentationFormat>Aangepast</PresentationFormat>
  <Paragraphs>68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Tahoma</vt:lpstr>
      <vt:lpstr>Office Theme</vt:lpstr>
      <vt:lpstr>PowerPoint-presentatie</vt:lpstr>
      <vt:lpstr>Gestart als instagrampagina</vt:lpstr>
      <vt:lpstr>“Bouwen aan een cultuur waar wederzijdse toestemming de norm is.”</vt:lpstr>
      <vt:lpstr>DOEL</vt:lpstr>
      <vt:lpstr>WAT DOEN WE?</vt:lpstr>
      <vt:lpstr>WAT DOEN WE?</vt:lpstr>
      <vt:lpstr>PowerPoint-presentatie</vt:lpstr>
      <vt:lpstr>PowerPoint-presentatie</vt:lpstr>
      <vt:lpstr>PowerPoint-presentatie</vt:lpstr>
      <vt:lpstr>2  Jaar ASK FOR CONSENT</vt:lpstr>
      <vt:lpstr>PowerPoint-presentatie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Vinnie Cuyt</cp:lastModifiedBy>
  <cp:revision>1</cp:revision>
  <dcterms:created xsi:type="dcterms:W3CDTF">2024-05-02T10:34:15Z</dcterms:created>
  <dcterms:modified xsi:type="dcterms:W3CDTF">2024-05-07T14:52:43Z</dcterms:modified>
</cp:coreProperties>
</file>